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8" r:id="rId4"/>
    <p:sldId id="269" r:id="rId5"/>
    <p:sldId id="271" r:id="rId6"/>
    <p:sldId id="272" r:id="rId7"/>
    <p:sldId id="265" r:id="rId8"/>
    <p:sldId id="270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8D1"/>
    <a:srgbClr val="00206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0294D-12F4-486E-A4FC-62F9CDE1A6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AE68898-3CFF-4553-A68C-03BCAB06E31C}">
      <dgm:prSet phldrT="[Testo]" custT="1"/>
      <dgm:spPr>
        <a:solidFill>
          <a:srgbClr val="002060"/>
        </a:solidFill>
      </dgm:spPr>
      <dgm:t>
        <a:bodyPr/>
        <a:lstStyle/>
        <a:p>
          <a:r>
            <a:rPr lang="it-IT" sz="2050" b="0" i="0" dirty="0">
              <a:latin typeface="Ubuntu Condensed" panose="020B0506030602030204" pitchFamily="34" charset="0"/>
            </a:rPr>
            <a:t>Energia da fonti rinnovabili</a:t>
          </a:r>
        </a:p>
      </dgm:t>
    </dgm:pt>
    <dgm:pt modelId="{D9D4B647-632E-4ED2-BCF3-AAEF9FE15D92}" type="parTrans" cxnId="{F8536B66-F329-4F33-BF0C-A23064E89860}">
      <dgm:prSet/>
      <dgm:spPr/>
      <dgm:t>
        <a:bodyPr/>
        <a:lstStyle/>
        <a:p>
          <a:endParaRPr lang="it-IT"/>
        </a:p>
      </dgm:t>
    </dgm:pt>
    <dgm:pt modelId="{B6C7DDD6-1586-42E9-BABE-2B19116CFB3B}" type="sibTrans" cxnId="{F8536B66-F329-4F33-BF0C-A23064E89860}">
      <dgm:prSet/>
      <dgm:spPr/>
      <dgm:t>
        <a:bodyPr/>
        <a:lstStyle/>
        <a:p>
          <a:endParaRPr lang="it-IT"/>
        </a:p>
      </dgm:t>
    </dgm:pt>
    <dgm:pt modelId="{1FEDA274-56CB-45DA-8198-D41F0AAE4CC3}">
      <dgm:prSet phldrT="[Testo]" custT="1"/>
      <dgm:spPr>
        <a:solidFill>
          <a:srgbClr val="1188D1"/>
        </a:solidFill>
        <a:ln>
          <a:solidFill>
            <a:srgbClr val="1188D1"/>
          </a:solidFill>
        </a:ln>
      </dgm:spPr>
      <dgm:t>
        <a:bodyPr/>
        <a:lstStyle/>
        <a:p>
          <a:r>
            <a:rPr lang="it-IT" sz="2050" dirty="0">
              <a:latin typeface="Ubuntu Condensed" panose="020B0506030602030204" pitchFamily="34" charset="0"/>
              <a:cs typeface="Estrangelo Edessa" panose="03080600000000000000" pitchFamily="66" charset="0"/>
            </a:rPr>
            <a:t>Infrastruttura</a:t>
          </a:r>
          <a:r>
            <a:rPr lang="it-IT" sz="2050" dirty="0">
              <a:latin typeface="Ubuntu Condensed" panose="020B0506030602030204" pitchFamily="34" charset="0"/>
            </a:rPr>
            <a:t> di ricarica </a:t>
          </a:r>
        </a:p>
      </dgm:t>
    </dgm:pt>
    <dgm:pt modelId="{CB26D6EE-BD12-41FF-BE6B-E69C83BCE03B}" type="parTrans" cxnId="{EE3A3567-FF96-4D26-B7E4-D3D353124BEF}">
      <dgm:prSet/>
      <dgm:spPr/>
      <dgm:t>
        <a:bodyPr/>
        <a:lstStyle/>
        <a:p>
          <a:endParaRPr lang="it-IT"/>
        </a:p>
      </dgm:t>
    </dgm:pt>
    <dgm:pt modelId="{2A31A88E-E5A2-4879-9B97-E1A7A9B04CD8}" type="sibTrans" cxnId="{EE3A3567-FF96-4D26-B7E4-D3D353124BEF}">
      <dgm:prSet/>
      <dgm:spPr/>
      <dgm:t>
        <a:bodyPr/>
        <a:lstStyle/>
        <a:p>
          <a:endParaRPr lang="it-IT"/>
        </a:p>
      </dgm:t>
    </dgm:pt>
    <dgm:pt modelId="{B129AB5C-FB9D-4240-8F7C-8E9616DA4AC8}">
      <dgm:prSet phldrT="[Testo]" custT="1"/>
      <dgm:spPr>
        <a:solidFill>
          <a:srgbClr val="FF3300"/>
        </a:solidFill>
      </dgm:spPr>
      <dgm:t>
        <a:bodyPr/>
        <a:lstStyle/>
        <a:p>
          <a:r>
            <a:rPr lang="it-IT" sz="2050" dirty="0" err="1" smtClean="0">
              <a:latin typeface="Ubuntu Condensed" panose="020B0506030602030204" pitchFamily="34" charset="0"/>
            </a:rPr>
            <a:t>Eway</a:t>
          </a:r>
          <a:r>
            <a:rPr lang="it-IT" sz="2050" dirty="0" smtClean="0">
              <a:latin typeface="Ubuntu Condensed" panose="020B0506030602030204" pitchFamily="34" charset="0"/>
            </a:rPr>
            <a:t> </a:t>
          </a:r>
          <a:r>
            <a:rPr lang="it-IT" sz="2050" dirty="0">
              <a:latin typeface="Ubuntu Condensed" panose="020B0506030602030204" pitchFamily="34" charset="0"/>
            </a:rPr>
            <a:t>sharing station-</a:t>
          </a:r>
          <a:r>
            <a:rPr lang="it-IT" sz="2050" dirty="0" err="1">
              <a:latin typeface="Ubuntu Condensed" panose="020B0506030602030204" pitchFamily="34" charset="0"/>
            </a:rPr>
            <a:t>based</a:t>
          </a:r>
          <a:r>
            <a:rPr lang="it-IT" sz="2050" dirty="0">
              <a:latin typeface="Ubuntu Condensed" panose="020B0506030602030204" pitchFamily="34" charset="0"/>
            </a:rPr>
            <a:t> </a:t>
          </a:r>
        </a:p>
      </dgm:t>
    </dgm:pt>
    <dgm:pt modelId="{9EB9F5A0-6B08-400E-8E16-5216978AE179}" type="parTrans" cxnId="{0FAB292C-335A-4567-9CE8-B6E460F573A5}">
      <dgm:prSet/>
      <dgm:spPr/>
      <dgm:t>
        <a:bodyPr/>
        <a:lstStyle/>
        <a:p>
          <a:endParaRPr lang="it-IT"/>
        </a:p>
      </dgm:t>
    </dgm:pt>
    <dgm:pt modelId="{DD7E6680-1321-46A6-B3AC-1A6B6D385C29}" type="sibTrans" cxnId="{0FAB292C-335A-4567-9CE8-B6E460F573A5}">
      <dgm:prSet/>
      <dgm:spPr/>
      <dgm:t>
        <a:bodyPr/>
        <a:lstStyle/>
        <a:p>
          <a:endParaRPr lang="it-IT"/>
        </a:p>
      </dgm:t>
    </dgm:pt>
    <dgm:pt modelId="{5F6816B7-53B4-4A2C-A262-321DF09A2A95}" type="pres">
      <dgm:prSet presAssocID="{A210294D-12F4-486E-A4FC-62F9CDE1A609}" presName="Name0" presStyleCnt="0">
        <dgm:presLayoutVars>
          <dgm:dir/>
          <dgm:animLvl val="lvl"/>
          <dgm:resizeHandles val="exact"/>
        </dgm:presLayoutVars>
      </dgm:prSet>
      <dgm:spPr/>
    </dgm:pt>
    <dgm:pt modelId="{3C0C3009-099B-4498-964C-DDC59F7DD866}" type="pres">
      <dgm:prSet presAssocID="{0AE68898-3CFF-4553-A68C-03BCAB06E31C}" presName="parTxOnly" presStyleLbl="node1" presStyleIdx="0" presStyleCnt="3" custLinFactNeighborX="-23039" custLinFactNeighborY="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256BEC-8054-4BE4-AB2B-C46926597E99}" type="pres">
      <dgm:prSet presAssocID="{B6C7DDD6-1586-42E9-BABE-2B19116CFB3B}" presName="parTxOnlySpace" presStyleCnt="0"/>
      <dgm:spPr/>
    </dgm:pt>
    <dgm:pt modelId="{E184D629-1782-4E34-82FE-2CF8B919D3E7}" type="pres">
      <dgm:prSet presAssocID="{1FEDA274-56CB-45DA-8198-D41F0AAE4CC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7F35F6-0FE3-4412-9423-523D31D5F7DE}" type="pres">
      <dgm:prSet presAssocID="{2A31A88E-E5A2-4879-9B97-E1A7A9B04CD8}" presName="parTxOnlySpace" presStyleCnt="0"/>
      <dgm:spPr/>
    </dgm:pt>
    <dgm:pt modelId="{5567B54D-4618-4EAD-8A2E-BD931F213B56}" type="pres">
      <dgm:prSet presAssocID="{B129AB5C-FB9D-4240-8F7C-8E9616DA4AC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D8AAA29-16A0-4D4D-99F5-046E09ADCC0A}" type="presOf" srcId="{0AE68898-3CFF-4553-A68C-03BCAB06E31C}" destId="{3C0C3009-099B-4498-964C-DDC59F7DD866}" srcOrd="0" destOrd="0" presId="urn:microsoft.com/office/officeart/2005/8/layout/chevron1"/>
    <dgm:cxn modelId="{0FAB292C-335A-4567-9CE8-B6E460F573A5}" srcId="{A210294D-12F4-486E-A4FC-62F9CDE1A609}" destId="{B129AB5C-FB9D-4240-8F7C-8E9616DA4AC8}" srcOrd="2" destOrd="0" parTransId="{9EB9F5A0-6B08-400E-8E16-5216978AE179}" sibTransId="{DD7E6680-1321-46A6-B3AC-1A6B6D385C29}"/>
    <dgm:cxn modelId="{F00179FE-7168-480D-9361-493849DB0F78}" type="presOf" srcId="{1FEDA274-56CB-45DA-8198-D41F0AAE4CC3}" destId="{E184D629-1782-4E34-82FE-2CF8B919D3E7}" srcOrd="0" destOrd="0" presId="urn:microsoft.com/office/officeart/2005/8/layout/chevron1"/>
    <dgm:cxn modelId="{EE3A3567-FF96-4D26-B7E4-D3D353124BEF}" srcId="{A210294D-12F4-486E-A4FC-62F9CDE1A609}" destId="{1FEDA274-56CB-45DA-8198-D41F0AAE4CC3}" srcOrd="1" destOrd="0" parTransId="{CB26D6EE-BD12-41FF-BE6B-E69C83BCE03B}" sibTransId="{2A31A88E-E5A2-4879-9B97-E1A7A9B04CD8}"/>
    <dgm:cxn modelId="{F8536B66-F329-4F33-BF0C-A23064E89860}" srcId="{A210294D-12F4-486E-A4FC-62F9CDE1A609}" destId="{0AE68898-3CFF-4553-A68C-03BCAB06E31C}" srcOrd="0" destOrd="0" parTransId="{D9D4B647-632E-4ED2-BCF3-AAEF9FE15D92}" sibTransId="{B6C7DDD6-1586-42E9-BABE-2B19116CFB3B}"/>
    <dgm:cxn modelId="{E599A852-C2F5-413D-B164-47195A412B69}" type="presOf" srcId="{B129AB5C-FB9D-4240-8F7C-8E9616DA4AC8}" destId="{5567B54D-4618-4EAD-8A2E-BD931F213B56}" srcOrd="0" destOrd="0" presId="urn:microsoft.com/office/officeart/2005/8/layout/chevron1"/>
    <dgm:cxn modelId="{7E3D520C-E26F-4982-9C03-CED61C363971}" type="presOf" srcId="{A210294D-12F4-486E-A4FC-62F9CDE1A609}" destId="{5F6816B7-53B4-4A2C-A262-321DF09A2A95}" srcOrd="0" destOrd="0" presId="urn:microsoft.com/office/officeart/2005/8/layout/chevron1"/>
    <dgm:cxn modelId="{915F122D-5FA4-4193-9508-E6E92D4FCD76}" type="presParOf" srcId="{5F6816B7-53B4-4A2C-A262-321DF09A2A95}" destId="{3C0C3009-099B-4498-964C-DDC59F7DD866}" srcOrd="0" destOrd="0" presId="urn:microsoft.com/office/officeart/2005/8/layout/chevron1"/>
    <dgm:cxn modelId="{2BA63F7F-BE54-4590-B2EF-C781CC7DD1F6}" type="presParOf" srcId="{5F6816B7-53B4-4A2C-A262-321DF09A2A95}" destId="{A9256BEC-8054-4BE4-AB2B-C46926597E99}" srcOrd="1" destOrd="0" presId="urn:microsoft.com/office/officeart/2005/8/layout/chevron1"/>
    <dgm:cxn modelId="{1D6AD2C3-FA69-4D24-9FB8-AA9CA5FB572B}" type="presParOf" srcId="{5F6816B7-53B4-4A2C-A262-321DF09A2A95}" destId="{E184D629-1782-4E34-82FE-2CF8B919D3E7}" srcOrd="2" destOrd="0" presId="urn:microsoft.com/office/officeart/2005/8/layout/chevron1"/>
    <dgm:cxn modelId="{FFFF235E-6A7A-40B9-8536-EC36C6C527DF}" type="presParOf" srcId="{5F6816B7-53B4-4A2C-A262-321DF09A2A95}" destId="{257F35F6-0FE3-4412-9423-523D31D5F7DE}" srcOrd="3" destOrd="0" presId="urn:microsoft.com/office/officeart/2005/8/layout/chevron1"/>
    <dgm:cxn modelId="{6E496F37-C86C-4908-874C-F69621F94E10}" type="presParOf" srcId="{5F6816B7-53B4-4A2C-A262-321DF09A2A95}" destId="{5567B54D-4618-4EAD-8A2E-BD931F213B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595B97-3313-4E51-B381-50435614242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3C68623-BD07-475A-82BE-104C5E078538}">
      <dgm:prSet phldrT="[Testo]" custT="1"/>
      <dgm:spPr>
        <a:solidFill>
          <a:srgbClr val="FF3300"/>
        </a:solidFill>
      </dgm:spPr>
      <dgm:t>
        <a:bodyPr lIns="0" tIns="0" rIns="0" bIns="0"/>
        <a:lstStyle/>
        <a:p>
          <a:pPr algn="ctr"/>
          <a:r>
            <a:rPr lang="it-IT" sz="2000" b="1" dirty="0">
              <a:latin typeface="Ubuntu Condensed" panose="020B0506030602030204" pitchFamily="34" charset="0"/>
            </a:rPr>
            <a:t>830 mila </a:t>
          </a:r>
          <a:r>
            <a:rPr lang="it-IT" sz="2000" b="1" dirty="0" smtClean="0">
              <a:latin typeface="Ubuntu Condensed" panose="020B0506030602030204" pitchFamily="34" charset="0"/>
            </a:rPr>
            <a:t>euro</a:t>
          </a:r>
          <a:endParaRPr lang="it-IT" sz="2000" b="1" dirty="0">
            <a:latin typeface="Ubuntu Condensed" panose="020B0506030602030204" pitchFamily="34" charset="0"/>
          </a:endParaRPr>
        </a:p>
        <a:p>
          <a:pPr algn="ctr"/>
          <a:r>
            <a:rPr lang="it-IT" sz="1600" dirty="0">
              <a:latin typeface="Ubuntu Condensed" panose="020B0506030602030204" pitchFamily="34" charset="0"/>
            </a:rPr>
            <a:t>60% Ministero</a:t>
          </a:r>
        </a:p>
        <a:p>
          <a:pPr algn="ctr"/>
          <a:r>
            <a:rPr lang="it-IT" sz="1600" dirty="0">
              <a:latin typeface="Ubuntu Condensed" panose="020B0506030602030204" pitchFamily="34" charset="0"/>
            </a:rPr>
            <a:t>40% Garda Uno</a:t>
          </a:r>
        </a:p>
      </dgm:t>
    </dgm:pt>
    <dgm:pt modelId="{24BCD33F-A627-4307-81B4-441133BC454F}" type="parTrans" cxnId="{C56F5530-D740-44AA-8CB3-F891229109FE}">
      <dgm:prSet/>
      <dgm:spPr/>
      <dgm:t>
        <a:bodyPr/>
        <a:lstStyle/>
        <a:p>
          <a:endParaRPr lang="it-IT"/>
        </a:p>
      </dgm:t>
    </dgm:pt>
    <dgm:pt modelId="{30AB71B6-3E7C-4F84-B407-3FFC857DCE96}" type="sibTrans" cxnId="{C56F5530-D740-44AA-8CB3-F891229109FE}">
      <dgm:prSet custT="1"/>
      <dgm:spPr>
        <a:solidFill>
          <a:schemeClr val="accent1"/>
        </a:solidFill>
      </dgm:spPr>
      <dgm:t>
        <a:bodyPr/>
        <a:lstStyle/>
        <a:p>
          <a:r>
            <a:rPr lang="it-IT" sz="2400" b="1" dirty="0">
              <a:latin typeface="Ubuntu Condensed" panose="020B0506030602030204" pitchFamily="34" charset="0"/>
            </a:rPr>
            <a:t>13 </a:t>
          </a:r>
          <a:r>
            <a:rPr lang="it-IT" sz="2400" dirty="0">
              <a:latin typeface="Ubuntu Condensed" panose="020B0506030602030204" pitchFamily="34" charset="0"/>
            </a:rPr>
            <a:t>Comuni aderenti</a:t>
          </a:r>
          <a:br>
            <a:rPr lang="it-IT" sz="2400" dirty="0">
              <a:latin typeface="Ubuntu Condensed" panose="020B0506030602030204" pitchFamily="34" charset="0"/>
            </a:rPr>
          </a:br>
          <a:r>
            <a:rPr lang="it-IT" sz="1600" b="0" dirty="0">
              <a:latin typeface="Ubuntu Condensed" panose="020B0506030602030204" pitchFamily="34" charset="0"/>
            </a:rPr>
            <a:t>(Desenzano capofila) </a:t>
          </a:r>
        </a:p>
      </dgm:t>
    </dgm:pt>
    <dgm:pt modelId="{9D997E3C-40AB-4CE5-8270-9D6E69349231}">
      <dgm:prSet phldrT="[Testo]" custT="1"/>
      <dgm:spPr/>
      <dgm:t>
        <a:bodyPr/>
        <a:lstStyle/>
        <a:p>
          <a:r>
            <a:rPr lang="it-IT" sz="2800" dirty="0">
              <a:solidFill>
                <a:srgbClr val="FF3300"/>
              </a:solidFill>
              <a:latin typeface="Ubuntu Condensed" panose="020B0506030602030204" pitchFamily="34" charset="0"/>
            </a:rPr>
            <a:t>COSTO</a:t>
          </a:r>
        </a:p>
      </dgm:t>
    </dgm:pt>
    <dgm:pt modelId="{7ADCE38A-A391-41CF-B510-148656AAE7EA}" type="parTrans" cxnId="{0FABC58F-7CF5-4209-8B51-7C5520BE7582}">
      <dgm:prSet/>
      <dgm:spPr/>
      <dgm:t>
        <a:bodyPr/>
        <a:lstStyle/>
        <a:p>
          <a:endParaRPr lang="it-IT"/>
        </a:p>
      </dgm:t>
    </dgm:pt>
    <dgm:pt modelId="{3926FC40-8F70-499D-A259-702BC3BFB465}" type="sibTrans" cxnId="{0FABC58F-7CF5-4209-8B51-7C5520BE7582}">
      <dgm:prSet/>
      <dgm:spPr/>
      <dgm:t>
        <a:bodyPr/>
        <a:lstStyle/>
        <a:p>
          <a:endParaRPr lang="it-IT"/>
        </a:p>
      </dgm:t>
    </dgm:pt>
    <dgm:pt modelId="{BB3335D3-51E7-4FDE-AFCD-16FD8D4946B3}">
      <dgm:prSet phldrT="[Testo]" custT="1"/>
      <dgm:spPr>
        <a:solidFill>
          <a:srgbClr val="002060"/>
        </a:solidFill>
      </dgm:spPr>
      <dgm:t>
        <a:bodyPr/>
        <a:lstStyle/>
        <a:p>
          <a:r>
            <a:rPr lang="it-IT" sz="2000" b="1" dirty="0">
              <a:latin typeface="Ubuntu Condensed" panose="020B0506030602030204" pitchFamily="34" charset="0"/>
            </a:rPr>
            <a:t>10</a:t>
          </a:r>
          <a:r>
            <a:rPr lang="it-IT" sz="2000" dirty="0">
              <a:latin typeface="Ubuntu Condensed" panose="020B0506030602030204" pitchFamily="34" charset="0"/>
            </a:rPr>
            <a:t> Renault Zoe</a:t>
          </a:r>
        </a:p>
        <a:p>
          <a:r>
            <a:rPr lang="it-IT" sz="2400" b="1" dirty="0">
              <a:latin typeface="Ubuntu Condensed" panose="020B0506030602030204" pitchFamily="34" charset="0"/>
            </a:rPr>
            <a:t>8</a:t>
          </a:r>
          <a:r>
            <a:rPr lang="it-IT" sz="2000" b="1" dirty="0">
              <a:latin typeface="Ubuntu Condensed" panose="020B0506030602030204" pitchFamily="34" charset="0"/>
            </a:rPr>
            <a:t> </a:t>
          </a:r>
          <a:r>
            <a:rPr lang="it-IT" sz="2000" dirty="0">
              <a:latin typeface="Ubuntu Condensed" panose="020B0506030602030204" pitchFamily="34" charset="0"/>
            </a:rPr>
            <a:t>Scooter </a:t>
          </a:r>
        </a:p>
      </dgm:t>
    </dgm:pt>
    <dgm:pt modelId="{419F89EA-C065-461B-A612-3835E33411DE}" type="parTrans" cxnId="{1393AEB6-F6DA-4161-B94B-A8B848AC1693}">
      <dgm:prSet/>
      <dgm:spPr/>
      <dgm:t>
        <a:bodyPr/>
        <a:lstStyle/>
        <a:p>
          <a:endParaRPr lang="it-IT"/>
        </a:p>
      </dgm:t>
    </dgm:pt>
    <dgm:pt modelId="{88B231FC-37E0-49AA-B7C2-572C35B4761D}" type="sibTrans" cxnId="{1393AEB6-F6DA-4161-B94B-A8B848AC1693}">
      <dgm:prSet custT="1"/>
      <dgm:spPr/>
      <dgm:t>
        <a:bodyPr/>
        <a:lstStyle/>
        <a:p>
          <a:r>
            <a:rPr lang="it-IT" sz="2100" dirty="0">
              <a:latin typeface="Ubuntu Condensed" panose="020B0506030602030204" pitchFamily="34" charset="0"/>
            </a:rPr>
            <a:t>Auto e scooter </a:t>
          </a:r>
        </a:p>
        <a:p>
          <a:r>
            <a:rPr lang="it-IT" sz="2800" dirty="0">
              <a:latin typeface="Ubuntu Condensed" panose="020B0506030602030204" pitchFamily="34" charset="0"/>
            </a:rPr>
            <a:t>100% </a:t>
          </a:r>
          <a:r>
            <a:rPr lang="it-IT" sz="2100" dirty="0">
              <a:latin typeface="Ubuntu Condensed" panose="020B0506030602030204" pitchFamily="34" charset="0"/>
            </a:rPr>
            <a:t>elettrici</a:t>
          </a:r>
        </a:p>
      </dgm:t>
    </dgm:pt>
    <dgm:pt modelId="{A2BFD946-ED13-483B-8DAD-FB04589DA44A}">
      <dgm:prSet phldrT="[Testo]" custT="1"/>
      <dgm:spPr/>
      <dgm:t>
        <a:bodyPr/>
        <a:lstStyle/>
        <a:p>
          <a:r>
            <a:rPr lang="it-IT" sz="2400" dirty="0">
              <a:solidFill>
                <a:schemeClr val="tx2"/>
              </a:solidFill>
              <a:latin typeface="Ubuntu Condensed" panose="020B0506030602030204" pitchFamily="34" charset="0"/>
            </a:rPr>
            <a:t>VEICOLI</a:t>
          </a:r>
          <a:endParaRPr lang="it-IT" sz="2800" dirty="0">
            <a:solidFill>
              <a:schemeClr val="tx2"/>
            </a:solidFill>
            <a:latin typeface="Ubuntu Condensed" panose="020B0506030602030204" pitchFamily="34" charset="0"/>
          </a:endParaRPr>
        </a:p>
      </dgm:t>
    </dgm:pt>
    <dgm:pt modelId="{F2302F35-8000-4083-8C06-42F57E4B2430}" type="parTrans" cxnId="{7F5044AC-B322-4BC9-B04C-527EF1249B9E}">
      <dgm:prSet/>
      <dgm:spPr/>
      <dgm:t>
        <a:bodyPr/>
        <a:lstStyle/>
        <a:p>
          <a:endParaRPr lang="it-IT"/>
        </a:p>
      </dgm:t>
    </dgm:pt>
    <dgm:pt modelId="{0B4D8E1F-0A33-4646-9692-8B5ACE55E02D}" type="sibTrans" cxnId="{7F5044AC-B322-4BC9-B04C-527EF1249B9E}">
      <dgm:prSet/>
      <dgm:spPr/>
      <dgm:t>
        <a:bodyPr/>
        <a:lstStyle/>
        <a:p>
          <a:endParaRPr lang="it-IT"/>
        </a:p>
      </dgm:t>
    </dgm:pt>
    <dgm:pt modelId="{BC23DC6C-C231-4EC7-A7CE-41A5C8639DA0}">
      <dgm:prSet phldrT="[Testo]" custT="1"/>
      <dgm:spPr>
        <a:solidFill>
          <a:srgbClr val="1188D1"/>
        </a:solidFill>
      </dgm:spPr>
      <dgm:t>
        <a:bodyPr lIns="0" tIns="0" rIns="0" bIns="0"/>
        <a:lstStyle/>
        <a:p>
          <a:r>
            <a:rPr lang="it-IT" sz="2400" b="1" dirty="0">
              <a:latin typeface="Ubuntu Condensed" panose="020B0506030602030204" pitchFamily="34" charset="0"/>
            </a:rPr>
            <a:t> </a:t>
          </a:r>
          <a:r>
            <a:rPr lang="it-IT" sz="2400" b="1" dirty="0" err="1">
              <a:latin typeface="Ubuntu Condensed" panose="020B0506030602030204" pitchFamily="34" charset="0"/>
            </a:rPr>
            <a:t>Battery</a:t>
          </a:r>
          <a:r>
            <a:rPr lang="it-IT" sz="2400" b="1" dirty="0">
              <a:latin typeface="Ubuntu Condensed" panose="020B0506030602030204" pitchFamily="34" charset="0"/>
            </a:rPr>
            <a:t> swap </a:t>
          </a:r>
        </a:p>
        <a:p>
          <a:r>
            <a:rPr lang="it-IT" sz="1800" dirty="0">
              <a:latin typeface="Ubuntu Condensed" panose="020B0506030602030204" pitchFamily="34" charset="0"/>
            </a:rPr>
            <a:t>Per  la ricarica degli  Scooter </a:t>
          </a:r>
        </a:p>
      </dgm:t>
    </dgm:pt>
    <dgm:pt modelId="{D0D4F83F-F1DA-4FE2-9625-7ECBE436ABE1}" type="parTrans" cxnId="{78ABB213-AB97-46FD-ABE6-AE3BCC0ADFA3}">
      <dgm:prSet/>
      <dgm:spPr/>
      <dgm:t>
        <a:bodyPr/>
        <a:lstStyle/>
        <a:p>
          <a:endParaRPr lang="it-IT"/>
        </a:p>
      </dgm:t>
    </dgm:pt>
    <dgm:pt modelId="{8D35C9E5-ED93-4460-9948-1E065062FFFD}" type="sibTrans" cxnId="{78ABB213-AB97-46FD-ABE6-AE3BCC0ADFA3}">
      <dgm:prSet custT="1"/>
      <dgm:spPr/>
      <dgm:t>
        <a:bodyPr/>
        <a:lstStyle/>
        <a:p>
          <a:r>
            <a:rPr lang="it-IT" sz="1800" b="1" kern="1200" dirty="0">
              <a:latin typeface="Ubuntu Condensed" panose="020B0506030602030204" pitchFamily="34" charset="0"/>
            </a:rPr>
            <a:t>28 colonnine</a:t>
          </a:r>
          <a:r>
            <a:rPr lang="it-IT" sz="1800" b="0" kern="1200" dirty="0">
              <a:latin typeface="Ubuntu Condensed" panose="020B0506030602030204" pitchFamily="34" charset="0"/>
            </a:rPr>
            <a:t> </a:t>
          </a:r>
          <a:r>
            <a:rPr lang="it-IT" sz="1400" b="0" kern="1200" dirty="0">
              <a:solidFill>
                <a:prstClr val="white"/>
              </a:solidFill>
              <a:latin typeface="Ubuntu Condensed" panose="020B0506030602030204" pitchFamily="34" charset="0"/>
              <a:ea typeface="+mn-ea"/>
              <a:cs typeface="+mn-cs"/>
            </a:rPr>
            <a:t>per la ricarica delle auto</a:t>
          </a:r>
        </a:p>
        <a:p>
          <a:r>
            <a:rPr lang="it-IT" sz="1400" b="0" kern="1200" dirty="0">
              <a:solidFill>
                <a:prstClr val="white"/>
              </a:solidFill>
              <a:latin typeface="Ubuntu Condensed" panose="020B0506030602030204" pitchFamily="34" charset="0"/>
              <a:ea typeface="+mn-ea"/>
              <a:cs typeface="+mn-cs"/>
            </a:rPr>
            <a:t> (di cui 8 dedicate solo allo sharing)</a:t>
          </a:r>
        </a:p>
      </dgm:t>
    </dgm:pt>
    <dgm:pt modelId="{865A6627-4436-47FE-808D-F52025151AB9}">
      <dgm:prSet phldrT="[Testo]" custT="1"/>
      <dgm:spPr/>
      <dgm:t>
        <a:bodyPr/>
        <a:lstStyle/>
        <a:p>
          <a:r>
            <a:rPr lang="it-IT" sz="2800" dirty="0" smtClean="0">
              <a:solidFill>
                <a:srgbClr val="1188D1"/>
              </a:solidFill>
              <a:latin typeface="Ubuntu Condensed" panose="020B0506030602030204" pitchFamily="34" charset="0"/>
            </a:rPr>
            <a:t>RICARICA</a:t>
          </a:r>
          <a:endParaRPr lang="it-IT" sz="2800" dirty="0">
            <a:solidFill>
              <a:srgbClr val="1188D1"/>
            </a:solidFill>
            <a:latin typeface="Ubuntu Condensed" panose="020B0506030602030204" pitchFamily="34" charset="0"/>
          </a:endParaRPr>
        </a:p>
      </dgm:t>
    </dgm:pt>
    <dgm:pt modelId="{E1779249-D5BB-4D11-8252-50CDC6EB6226}" type="parTrans" cxnId="{C74ADFE5-9B79-4D4A-BBE3-B86BA19BDD00}">
      <dgm:prSet/>
      <dgm:spPr/>
      <dgm:t>
        <a:bodyPr/>
        <a:lstStyle/>
        <a:p>
          <a:endParaRPr lang="it-IT"/>
        </a:p>
      </dgm:t>
    </dgm:pt>
    <dgm:pt modelId="{5A9B8A7F-6679-45F2-8ECB-CBD2FCA101F1}" type="sibTrans" cxnId="{C74ADFE5-9B79-4D4A-BBE3-B86BA19BDD00}">
      <dgm:prSet/>
      <dgm:spPr/>
      <dgm:t>
        <a:bodyPr/>
        <a:lstStyle/>
        <a:p>
          <a:endParaRPr lang="it-IT"/>
        </a:p>
      </dgm:t>
    </dgm:pt>
    <dgm:pt modelId="{551440B9-A4FB-4C4C-9360-338367E0106F}" type="pres">
      <dgm:prSet presAssocID="{C6595B97-3313-4E51-B381-50435614242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B77A2CBC-1D28-4E40-89D8-2D63ED354745}" type="pres">
      <dgm:prSet presAssocID="{C3C68623-BD07-475A-82BE-104C5E078538}" presName="composite" presStyleCnt="0"/>
      <dgm:spPr/>
    </dgm:pt>
    <dgm:pt modelId="{59BFC843-B256-4A7D-ABC9-F440D977A6B2}" type="pres">
      <dgm:prSet presAssocID="{C3C68623-BD07-475A-82BE-104C5E07853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891A42-84DA-4667-A6D9-02A9371C0660}" type="pres">
      <dgm:prSet presAssocID="{C3C68623-BD07-475A-82BE-104C5E07853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A0C0EF-6B92-4AA3-A0F3-4E9DF4986934}" type="pres">
      <dgm:prSet presAssocID="{C3C68623-BD07-475A-82BE-104C5E078538}" presName="BalanceSpacing" presStyleCnt="0"/>
      <dgm:spPr/>
    </dgm:pt>
    <dgm:pt modelId="{5122673B-F20A-43B2-A35D-6221EE315766}" type="pres">
      <dgm:prSet presAssocID="{C3C68623-BD07-475A-82BE-104C5E078538}" presName="BalanceSpacing1" presStyleCnt="0"/>
      <dgm:spPr/>
    </dgm:pt>
    <dgm:pt modelId="{3082E3C9-5F22-4D13-A3A5-AEFD9F0947DC}" type="pres">
      <dgm:prSet presAssocID="{30AB71B6-3E7C-4F84-B407-3FFC857DCE96}" presName="Accent1Text" presStyleLbl="node1" presStyleIdx="1" presStyleCnt="6" custLinFactNeighborY="-3884"/>
      <dgm:spPr/>
      <dgm:t>
        <a:bodyPr/>
        <a:lstStyle/>
        <a:p>
          <a:endParaRPr lang="it-IT"/>
        </a:p>
      </dgm:t>
    </dgm:pt>
    <dgm:pt modelId="{BDA76C19-E67F-4441-B67E-A3998EEC9B79}" type="pres">
      <dgm:prSet presAssocID="{30AB71B6-3E7C-4F84-B407-3FFC857DCE96}" presName="spaceBetweenRectangles" presStyleCnt="0"/>
      <dgm:spPr/>
    </dgm:pt>
    <dgm:pt modelId="{BA708BEC-63BC-4C66-92BF-D29D23B0FA3D}" type="pres">
      <dgm:prSet presAssocID="{BB3335D3-51E7-4FDE-AFCD-16FD8D4946B3}" presName="composite" presStyleCnt="0"/>
      <dgm:spPr/>
    </dgm:pt>
    <dgm:pt modelId="{D2F0290F-B960-4DE8-AB21-938F9400E6DC}" type="pres">
      <dgm:prSet presAssocID="{BB3335D3-51E7-4FDE-AFCD-16FD8D4946B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EBD38D-B3F8-4961-BBC0-5A1197F3834E}" type="pres">
      <dgm:prSet presAssocID="{BB3335D3-51E7-4FDE-AFCD-16FD8D4946B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92DFD2-F31E-4875-B9D5-F408F3F8103A}" type="pres">
      <dgm:prSet presAssocID="{BB3335D3-51E7-4FDE-AFCD-16FD8D4946B3}" presName="BalanceSpacing" presStyleCnt="0"/>
      <dgm:spPr/>
    </dgm:pt>
    <dgm:pt modelId="{649F03F2-BCAD-41EA-9BE7-B48E1D54E35C}" type="pres">
      <dgm:prSet presAssocID="{BB3335D3-51E7-4FDE-AFCD-16FD8D4946B3}" presName="BalanceSpacing1" presStyleCnt="0"/>
      <dgm:spPr/>
    </dgm:pt>
    <dgm:pt modelId="{8516D02D-2B57-41FB-966D-714438A44233}" type="pres">
      <dgm:prSet presAssocID="{88B231FC-37E0-49AA-B7C2-572C35B4761D}" presName="Accent1Text" presStyleLbl="node1" presStyleIdx="3" presStyleCnt="6"/>
      <dgm:spPr/>
      <dgm:t>
        <a:bodyPr/>
        <a:lstStyle/>
        <a:p>
          <a:endParaRPr lang="it-IT"/>
        </a:p>
      </dgm:t>
    </dgm:pt>
    <dgm:pt modelId="{12D41C61-26A0-4470-B22B-F8DA75D92285}" type="pres">
      <dgm:prSet presAssocID="{88B231FC-37E0-49AA-B7C2-572C35B4761D}" presName="spaceBetweenRectangles" presStyleCnt="0"/>
      <dgm:spPr/>
    </dgm:pt>
    <dgm:pt modelId="{CC961CD5-C6BF-4A88-ABBE-1ECABAB66543}" type="pres">
      <dgm:prSet presAssocID="{BC23DC6C-C231-4EC7-A7CE-41A5C8639DA0}" presName="composite" presStyleCnt="0"/>
      <dgm:spPr/>
    </dgm:pt>
    <dgm:pt modelId="{32B6C84D-D6E1-415D-8B93-8602343FFBC8}" type="pres">
      <dgm:prSet presAssocID="{BC23DC6C-C231-4EC7-A7CE-41A5C8639DA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E21065-B492-4BF7-BF5E-D735421F0161}" type="pres">
      <dgm:prSet presAssocID="{BC23DC6C-C231-4EC7-A7CE-41A5C8639DA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AD9FF0-970D-4091-AC8D-407B427C2080}" type="pres">
      <dgm:prSet presAssocID="{BC23DC6C-C231-4EC7-A7CE-41A5C8639DA0}" presName="BalanceSpacing" presStyleCnt="0"/>
      <dgm:spPr/>
    </dgm:pt>
    <dgm:pt modelId="{6D2422EE-F11C-4D5B-97E2-2CB88C74A518}" type="pres">
      <dgm:prSet presAssocID="{BC23DC6C-C231-4EC7-A7CE-41A5C8639DA0}" presName="BalanceSpacing1" presStyleCnt="0"/>
      <dgm:spPr/>
    </dgm:pt>
    <dgm:pt modelId="{E47AE5FE-0A99-46BB-A373-1C02741BFA85}" type="pres">
      <dgm:prSet presAssocID="{8D35C9E5-ED93-4460-9948-1E065062FFFD}" presName="Accent1Text" presStyleLbl="node1" presStyleIdx="5" presStyleCnt="6" custLinFactNeighborX="-5531" custLinFactNeighborY="-1127"/>
      <dgm:spPr/>
      <dgm:t>
        <a:bodyPr/>
        <a:lstStyle/>
        <a:p>
          <a:endParaRPr lang="it-IT"/>
        </a:p>
      </dgm:t>
    </dgm:pt>
  </dgm:ptLst>
  <dgm:cxnLst>
    <dgm:cxn modelId="{F46A418C-7196-4807-AE15-C37B1D553CF6}" type="presOf" srcId="{865A6627-4436-47FE-808D-F52025151AB9}" destId="{6AE21065-B492-4BF7-BF5E-D735421F0161}" srcOrd="0" destOrd="0" presId="urn:microsoft.com/office/officeart/2008/layout/AlternatingHexagons"/>
    <dgm:cxn modelId="{0396530E-435E-4C36-9BB7-74338770E0DB}" type="presOf" srcId="{BC23DC6C-C231-4EC7-A7CE-41A5C8639DA0}" destId="{32B6C84D-D6E1-415D-8B93-8602343FFBC8}" srcOrd="0" destOrd="0" presId="urn:microsoft.com/office/officeart/2008/layout/AlternatingHexagons"/>
    <dgm:cxn modelId="{22349317-2615-490B-8697-E8711FC77DBD}" type="presOf" srcId="{BB3335D3-51E7-4FDE-AFCD-16FD8D4946B3}" destId="{D2F0290F-B960-4DE8-AB21-938F9400E6DC}" srcOrd="0" destOrd="0" presId="urn:microsoft.com/office/officeart/2008/layout/AlternatingHexagons"/>
    <dgm:cxn modelId="{78ABB213-AB97-46FD-ABE6-AE3BCC0ADFA3}" srcId="{C6595B97-3313-4E51-B381-50435614242D}" destId="{BC23DC6C-C231-4EC7-A7CE-41A5C8639DA0}" srcOrd="2" destOrd="0" parTransId="{D0D4F83F-F1DA-4FE2-9625-7ECBE436ABE1}" sibTransId="{8D35C9E5-ED93-4460-9948-1E065062FFFD}"/>
    <dgm:cxn modelId="{6E39A1B9-CC8E-4404-BAE5-CEB6DFDD8958}" type="presOf" srcId="{C3C68623-BD07-475A-82BE-104C5E078538}" destId="{59BFC843-B256-4A7D-ABC9-F440D977A6B2}" srcOrd="0" destOrd="0" presId="urn:microsoft.com/office/officeart/2008/layout/AlternatingHexagons"/>
    <dgm:cxn modelId="{8BD4BDAF-AC4A-4295-9C98-E5B43E2AAD4B}" type="presOf" srcId="{8D35C9E5-ED93-4460-9948-1E065062FFFD}" destId="{E47AE5FE-0A99-46BB-A373-1C02741BFA85}" srcOrd="0" destOrd="0" presId="urn:microsoft.com/office/officeart/2008/layout/AlternatingHexagons"/>
    <dgm:cxn modelId="{A60098C6-4055-41A8-8BAD-68C67FF5CACE}" type="presOf" srcId="{30AB71B6-3E7C-4F84-B407-3FFC857DCE96}" destId="{3082E3C9-5F22-4D13-A3A5-AEFD9F0947DC}" srcOrd="0" destOrd="0" presId="urn:microsoft.com/office/officeart/2008/layout/AlternatingHexagons"/>
    <dgm:cxn modelId="{2C538BC8-92C4-4DD6-BFAD-A99B6C4F95A9}" type="presOf" srcId="{9D997E3C-40AB-4CE5-8270-9D6E69349231}" destId="{7F891A42-84DA-4667-A6D9-02A9371C0660}" srcOrd="0" destOrd="0" presId="urn:microsoft.com/office/officeart/2008/layout/AlternatingHexagons"/>
    <dgm:cxn modelId="{98DE8711-E43A-4560-8E18-C41A93D38CF4}" type="presOf" srcId="{A2BFD946-ED13-483B-8DAD-FB04589DA44A}" destId="{75EBD38D-B3F8-4961-BBC0-5A1197F3834E}" srcOrd="0" destOrd="0" presId="urn:microsoft.com/office/officeart/2008/layout/AlternatingHexagons"/>
    <dgm:cxn modelId="{1393AEB6-F6DA-4161-B94B-A8B848AC1693}" srcId="{C6595B97-3313-4E51-B381-50435614242D}" destId="{BB3335D3-51E7-4FDE-AFCD-16FD8D4946B3}" srcOrd="1" destOrd="0" parTransId="{419F89EA-C065-461B-A612-3835E33411DE}" sibTransId="{88B231FC-37E0-49AA-B7C2-572C35B4761D}"/>
    <dgm:cxn modelId="{592FB70F-0E1B-4EA7-AD6A-E3F46F5BFEEC}" type="presOf" srcId="{C6595B97-3313-4E51-B381-50435614242D}" destId="{551440B9-A4FB-4C4C-9360-338367E0106F}" srcOrd="0" destOrd="0" presId="urn:microsoft.com/office/officeart/2008/layout/AlternatingHexagons"/>
    <dgm:cxn modelId="{7F5044AC-B322-4BC9-B04C-527EF1249B9E}" srcId="{BB3335D3-51E7-4FDE-AFCD-16FD8D4946B3}" destId="{A2BFD946-ED13-483B-8DAD-FB04589DA44A}" srcOrd="0" destOrd="0" parTransId="{F2302F35-8000-4083-8C06-42F57E4B2430}" sibTransId="{0B4D8E1F-0A33-4646-9692-8B5ACE55E02D}"/>
    <dgm:cxn modelId="{C56F5530-D740-44AA-8CB3-F891229109FE}" srcId="{C6595B97-3313-4E51-B381-50435614242D}" destId="{C3C68623-BD07-475A-82BE-104C5E078538}" srcOrd="0" destOrd="0" parTransId="{24BCD33F-A627-4307-81B4-441133BC454F}" sibTransId="{30AB71B6-3E7C-4F84-B407-3FFC857DCE96}"/>
    <dgm:cxn modelId="{0FABC58F-7CF5-4209-8B51-7C5520BE7582}" srcId="{C3C68623-BD07-475A-82BE-104C5E078538}" destId="{9D997E3C-40AB-4CE5-8270-9D6E69349231}" srcOrd="0" destOrd="0" parTransId="{7ADCE38A-A391-41CF-B510-148656AAE7EA}" sibTransId="{3926FC40-8F70-499D-A259-702BC3BFB465}"/>
    <dgm:cxn modelId="{58E5067C-08AC-496A-9A3D-665365F56FD5}" type="presOf" srcId="{88B231FC-37E0-49AA-B7C2-572C35B4761D}" destId="{8516D02D-2B57-41FB-966D-714438A44233}" srcOrd="0" destOrd="0" presId="urn:microsoft.com/office/officeart/2008/layout/AlternatingHexagons"/>
    <dgm:cxn modelId="{C74ADFE5-9B79-4D4A-BBE3-B86BA19BDD00}" srcId="{BC23DC6C-C231-4EC7-A7CE-41A5C8639DA0}" destId="{865A6627-4436-47FE-808D-F52025151AB9}" srcOrd="0" destOrd="0" parTransId="{E1779249-D5BB-4D11-8252-50CDC6EB6226}" sibTransId="{5A9B8A7F-6679-45F2-8ECB-CBD2FCA101F1}"/>
    <dgm:cxn modelId="{B730C10C-8A14-48AA-A8A4-A1C8E5790815}" type="presParOf" srcId="{551440B9-A4FB-4C4C-9360-338367E0106F}" destId="{B77A2CBC-1D28-4E40-89D8-2D63ED354745}" srcOrd="0" destOrd="0" presId="urn:microsoft.com/office/officeart/2008/layout/AlternatingHexagons"/>
    <dgm:cxn modelId="{A2619883-A4D8-4DE2-8577-1A3D97805E79}" type="presParOf" srcId="{B77A2CBC-1D28-4E40-89D8-2D63ED354745}" destId="{59BFC843-B256-4A7D-ABC9-F440D977A6B2}" srcOrd="0" destOrd="0" presId="urn:microsoft.com/office/officeart/2008/layout/AlternatingHexagons"/>
    <dgm:cxn modelId="{8EE95504-12A4-46C5-818B-6BCEAEF3F5B6}" type="presParOf" srcId="{B77A2CBC-1D28-4E40-89D8-2D63ED354745}" destId="{7F891A42-84DA-4667-A6D9-02A9371C0660}" srcOrd="1" destOrd="0" presId="urn:microsoft.com/office/officeart/2008/layout/AlternatingHexagons"/>
    <dgm:cxn modelId="{8246E991-7CBB-4CE3-A3D2-5C82240A92C9}" type="presParOf" srcId="{B77A2CBC-1D28-4E40-89D8-2D63ED354745}" destId="{72A0C0EF-6B92-4AA3-A0F3-4E9DF4986934}" srcOrd="2" destOrd="0" presId="urn:microsoft.com/office/officeart/2008/layout/AlternatingHexagons"/>
    <dgm:cxn modelId="{6204642B-719B-499D-AC4A-A71038633D28}" type="presParOf" srcId="{B77A2CBC-1D28-4E40-89D8-2D63ED354745}" destId="{5122673B-F20A-43B2-A35D-6221EE315766}" srcOrd="3" destOrd="0" presId="urn:microsoft.com/office/officeart/2008/layout/AlternatingHexagons"/>
    <dgm:cxn modelId="{E1F41944-DD48-4044-A175-D509A757FBF4}" type="presParOf" srcId="{B77A2CBC-1D28-4E40-89D8-2D63ED354745}" destId="{3082E3C9-5F22-4D13-A3A5-AEFD9F0947DC}" srcOrd="4" destOrd="0" presId="urn:microsoft.com/office/officeart/2008/layout/AlternatingHexagons"/>
    <dgm:cxn modelId="{BCA4B896-9F06-4732-85FC-FA388CD35183}" type="presParOf" srcId="{551440B9-A4FB-4C4C-9360-338367E0106F}" destId="{BDA76C19-E67F-4441-B67E-A3998EEC9B79}" srcOrd="1" destOrd="0" presId="urn:microsoft.com/office/officeart/2008/layout/AlternatingHexagons"/>
    <dgm:cxn modelId="{9678425B-768D-4C4D-A1B3-8478323022B2}" type="presParOf" srcId="{551440B9-A4FB-4C4C-9360-338367E0106F}" destId="{BA708BEC-63BC-4C66-92BF-D29D23B0FA3D}" srcOrd="2" destOrd="0" presId="urn:microsoft.com/office/officeart/2008/layout/AlternatingHexagons"/>
    <dgm:cxn modelId="{E810DFA8-7C1A-4504-9248-A4540791E799}" type="presParOf" srcId="{BA708BEC-63BC-4C66-92BF-D29D23B0FA3D}" destId="{D2F0290F-B960-4DE8-AB21-938F9400E6DC}" srcOrd="0" destOrd="0" presId="urn:microsoft.com/office/officeart/2008/layout/AlternatingHexagons"/>
    <dgm:cxn modelId="{D7AF2B87-4C18-417A-AB6F-D18DB2591361}" type="presParOf" srcId="{BA708BEC-63BC-4C66-92BF-D29D23B0FA3D}" destId="{75EBD38D-B3F8-4961-BBC0-5A1197F3834E}" srcOrd="1" destOrd="0" presId="urn:microsoft.com/office/officeart/2008/layout/AlternatingHexagons"/>
    <dgm:cxn modelId="{F53617D3-4757-4020-BA62-814353888154}" type="presParOf" srcId="{BA708BEC-63BC-4C66-92BF-D29D23B0FA3D}" destId="{5F92DFD2-F31E-4875-B9D5-F408F3F8103A}" srcOrd="2" destOrd="0" presId="urn:microsoft.com/office/officeart/2008/layout/AlternatingHexagons"/>
    <dgm:cxn modelId="{7C9FBFA9-7A4B-40C6-A410-B7EBCD580AA7}" type="presParOf" srcId="{BA708BEC-63BC-4C66-92BF-D29D23B0FA3D}" destId="{649F03F2-BCAD-41EA-9BE7-B48E1D54E35C}" srcOrd="3" destOrd="0" presId="urn:microsoft.com/office/officeart/2008/layout/AlternatingHexagons"/>
    <dgm:cxn modelId="{C10F3986-B15F-49E0-AC2D-AE3E6A689E70}" type="presParOf" srcId="{BA708BEC-63BC-4C66-92BF-D29D23B0FA3D}" destId="{8516D02D-2B57-41FB-966D-714438A44233}" srcOrd="4" destOrd="0" presId="urn:microsoft.com/office/officeart/2008/layout/AlternatingHexagons"/>
    <dgm:cxn modelId="{04B09611-FD74-4D28-BE51-1D9013DCEAEB}" type="presParOf" srcId="{551440B9-A4FB-4C4C-9360-338367E0106F}" destId="{12D41C61-26A0-4470-B22B-F8DA75D92285}" srcOrd="3" destOrd="0" presId="urn:microsoft.com/office/officeart/2008/layout/AlternatingHexagons"/>
    <dgm:cxn modelId="{528860D3-6293-46BF-9DEB-19E433ACCEC7}" type="presParOf" srcId="{551440B9-A4FB-4C4C-9360-338367E0106F}" destId="{CC961CD5-C6BF-4A88-ABBE-1ECABAB66543}" srcOrd="4" destOrd="0" presId="urn:microsoft.com/office/officeart/2008/layout/AlternatingHexagons"/>
    <dgm:cxn modelId="{12EC8E72-8B6A-4D95-9C6C-346372E44441}" type="presParOf" srcId="{CC961CD5-C6BF-4A88-ABBE-1ECABAB66543}" destId="{32B6C84D-D6E1-415D-8B93-8602343FFBC8}" srcOrd="0" destOrd="0" presId="urn:microsoft.com/office/officeart/2008/layout/AlternatingHexagons"/>
    <dgm:cxn modelId="{6DC04A45-8380-4064-A252-1D10EF0A26FB}" type="presParOf" srcId="{CC961CD5-C6BF-4A88-ABBE-1ECABAB66543}" destId="{6AE21065-B492-4BF7-BF5E-D735421F0161}" srcOrd="1" destOrd="0" presId="urn:microsoft.com/office/officeart/2008/layout/AlternatingHexagons"/>
    <dgm:cxn modelId="{67CB71A5-C859-44E1-9709-0347B879A0FD}" type="presParOf" srcId="{CC961CD5-C6BF-4A88-ABBE-1ECABAB66543}" destId="{65AD9FF0-970D-4091-AC8D-407B427C2080}" srcOrd="2" destOrd="0" presId="urn:microsoft.com/office/officeart/2008/layout/AlternatingHexagons"/>
    <dgm:cxn modelId="{728D501D-C8CD-4C26-A6E8-F07280B044D6}" type="presParOf" srcId="{CC961CD5-C6BF-4A88-ABBE-1ECABAB66543}" destId="{6D2422EE-F11C-4D5B-97E2-2CB88C74A518}" srcOrd="3" destOrd="0" presId="urn:microsoft.com/office/officeart/2008/layout/AlternatingHexagons"/>
    <dgm:cxn modelId="{B97869BC-C866-4D18-9813-D1C94C25E28B}" type="presParOf" srcId="{CC961CD5-C6BF-4A88-ABBE-1ECABAB66543}" destId="{E47AE5FE-0A99-46BB-A373-1C02741BFA8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C3009-099B-4498-964C-DDC59F7DD866}">
      <dsp:nvSpPr>
        <dsp:cNvPr id="0" name=""/>
        <dsp:cNvSpPr/>
      </dsp:nvSpPr>
      <dsp:spPr>
        <a:xfrm>
          <a:off x="0" y="1963438"/>
          <a:ext cx="2441697" cy="976678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50" b="0" i="0" kern="1200" dirty="0">
              <a:latin typeface="Ubuntu Condensed" panose="020B0506030602030204" pitchFamily="34" charset="0"/>
            </a:rPr>
            <a:t>Energia da fonti rinnovabili</a:t>
          </a:r>
        </a:p>
      </dsp:txBody>
      <dsp:txXfrm>
        <a:off x="488339" y="1963438"/>
        <a:ext cx="1465019" cy="976678"/>
      </dsp:txXfrm>
    </dsp:sp>
    <dsp:sp modelId="{E184D629-1782-4E34-82FE-2CF8B919D3E7}">
      <dsp:nvSpPr>
        <dsp:cNvPr id="0" name=""/>
        <dsp:cNvSpPr/>
      </dsp:nvSpPr>
      <dsp:spPr>
        <a:xfrm>
          <a:off x="2199531" y="1959932"/>
          <a:ext cx="2441697" cy="976678"/>
        </a:xfrm>
        <a:prstGeom prst="chevron">
          <a:avLst/>
        </a:prstGeom>
        <a:solidFill>
          <a:srgbClr val="1188D1"/>
        </a:solidFill>
        <a:ln w="25400" cap="flat" cmpd="sng" algn="ctr">
          <a:solidFill>
            <a:srgbClr val="1188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50" kern="1200" dirty="0">
              <a:latin typeface="Ubuntu Condensed" panose="020B0506030602030204" pitchFamily="34" charset="0"/>
              <a:cs typeface="Estrangelo Edessa" panose="03080600000000000000" pitchFamily="66" charset="0"/>
            </a:rPr>
            <a:t>Infrastruttura</a:t>
          </a:r>
          <a:r>
            <a:rPr lang="it-IT" sz="2050" kern="1200" dirty="0">
              <a:latin typeface="Ubuntu Condensed" panose="020B0506030602030204" pitchFamily="34" charset="0"/>
            </a:rPr>
            <a:t> di ricarica </a:t>
          </a:r>
        </a:p>
      </dsp:txBody>
      <dsp:txXfrm>
        <a:off x="2687870" y="1959932"/>
        <a:ext cx="1465019" cy="976678"/>
      </dsp:txXfrm>
    </dsp:sp>
    <dsp:sp modelId="{5567B54D-4618-4EAD-8A2E-BD931F213B56}">
      <dsp:nvSpPr>
        <dsp:cNvPr id="0" name=""/>
        <dsp:cNvSpPr/>
      </dsp:nvSpPr>
      <dsp:spPr>
        <a:xfrm>
          <a:off x="4397058" y="1959932"/>
          <a:ext cx="2441697" cy="976678"/>
        </a:xfrm>
        <a:prstGeom prst="chevron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50" kern="1200" dirty="0" err="1" smtClean="0">
              <a:latin typeface="Ubuntu Condensed" panose="020B0506030602030204" pitchFamily="34" charset="0"/>
            </a:rPr>
            <a:t>Eway</a:t>
          </a:r>
          <a:r>
            <a:rPr lang="it-IT" sz="2050" kern="1200" dirty="0" smtClean="0">
              <a:latin typeface="Ubuntu Condensed" panose="020B0506030602030204" pitchFamily="34" charset="0"/>
            </a:rPr>
            <a:t> </a:t>
          </a:r>
          <a:r>
            <a:rPr lang="it-IT" sz="2050" kern="1200" dirty="0">
              <a:latin typeface="Ubuntu Condensed" panose="020B0506030602030204" pitchFamily="34" charset="0"/>
            </a:rPr>
            <a:t>sharing station-</a:t>
          </a:r>
          <a:r>
            <a:rPr lang="it-IT" sz="2050" kern="1200" dirty="0" err="1">
              <a:latin typeface="Ubuntu Condensed" panose="020B0506030602030204" pitchFamily="34" charset="0"/>
            </a:rPr>
            <a:t>based</a:t>
          </a:r>
          <a:r>
            <a:rPr lang="it-IT" sz="2050" kern="1200" dirty="0">
              <a:latin typeface="Ubuntu Condensed" panose="020B0506030602030204" pitchFamily="34" charset="0"/>
            </a:rPr>
            <a:t> </a:t>
          </a:r>
        </a:p>
      </dsp:txBody>
      <dsp:txXfrm>
        <a:off x="4885397" y="1959932"/>
        <a:ext cx="1465019" cy="976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FC843-B256-4A7D-ABC9-F440D977A6B2}">
      <dsp:nvSpPr>
        <dsp:cNvPr id="0" name=""/>
        <dsp:cNvSpPr/>
      </dsp:nvSpPr>
      <dsp:spPr>
        <a:xfrm rot="5400000">
          <a:off x="3715859" y="127368"/>
          <a:ext cx="1920017" cy="1670415"/>
        </a:xfrm>
        <a:prstGeom prst="hexagon">
          <a:avLst>
            <a:gd name="adj" fmla="val 25000"/>
            <a:gd name="vf" fmla="val 115470"/>
          </a:avLst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>
              <a:latin typeface="Ubuntu Condensed" panose="020B0506030602030204" pitchFamily="34" charset="0"/>
            </a:rPr>
            <a:t>830 mila </a:t>
          </a:r>
          <a:r>
            <a:rPr lang="it-IT" sz="2000" b="1" kern="1200" dirty="0" smtClean="0">
              <a:latin typeface="Ubuntu Condensed" panose="020B0506030602030204" pitchFamily="34" charset="0"/>
            </a:rPr>
            <a:t>euro</a:t>
          </a:r>
          <a:endParaRPr lang="it-IT" sz="2000" b="1" kern="1200" dirty="0">
            <a:latin typeface="Ubuntu Condensed" panose="020B0506030602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latin typeface="Ubuntu Condensed" panose="020B0506030602030204" pitchFamily="34" charset="0"/>
            </a:rPr>
            <a:t>60% Ministero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latin typeface="Ubuntu Condensed" panose="020B0506030602030204" pitchFamily="34" charset="0"/>
            </a:rPr>
            <a:t>40% Garda Uno</a:t>
          </a:r>
        </a:p>
      </dsp:txBody>
      <dsp:txXfrm rot="-5400000">
        <a:off x="4100966" y="301770"/>
        <a:ext cx="1149803" cy="1321611"/>
      </dsp:txXfrm>
    </dsp:sp>
    <dsp:sp modelId="{7F891A42-84DA-4667-A6D9-02A9371C0660}">
      <dsp:nvSpPr>
        <dsp:cNvPr id="0" name=""/>
        <dsp:cNvSpPr/>
      </dsp:nvSpPr>
      <dsp:spPr>
        <a:xfrm>
          <a:off x="5561764" y="386571"/>
          <a:ext cx="2142740" cy="115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>
              <a:solidFill>
                <a:srgbClr val="FF3300"/>
              </a:solidFill>
              <a:latin typeface="Ubuntu Condensed" panose="020B0506030602030204" pitchFamily="34" charset="0"/>
            </a:rPr>
            <a:t>COSTO</a:t>
          </a:r>
        </a:p>
      </dsp:txBody>
      <dsp:txXfrm>
        <a:off x="5561764" y="386571"/>
        <a:ext cx="2142740" cy="1152010"/>
      </dsp:txXfrm>
    </dsp:sp>
    <dsp:sp modelId="{3082E3C9-5F22-4D13-A3A5-AEFD9F0947DC}">
      <dsp:nvSpPr>
        <dsp:cNvPr id="0" name=""/>
        <dsp:cNvSpPr/>
      </dsp:nvSpPr>
      <dsp:spPr>
        <a:xfrm rot="5400000">
          <a:off x="1911810" y="124801"/>
          <a:ext cx="1920017" cy="1670415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latin typeface="Ubuntu Condensed" panose="020B0506030602030204" pitchFamily="34" charset="0"/>
            </a:rPr>
            <a:t>13 </a:t>
          </a:r>
          <a:r>
            <a:rPr lang="it-IT" sz="2400" kern="1200" dirty="0">
              <a:latin typeface="Ubuntu Condensed" panose="020B0506030602030204" pitchFamily="34" charset="0"/>
            </a:rPr>
            <a:t>Comuni aderenti</a:t>
          </a:r>
          <a:br>
            <a:rPr lang="it-IT" sz="2400" kern="1200" dirty="0">
              <a:latin typeface="Ubuntu Condensed" panose="020B0506030602030204" pitchFamily="34" charset="0"/>
            </a:rPr>
          </a:br>
          <a:r>
            <a:rPr lang="it-IT" sz="1600" b="0" kern="1200" dirty="0">
              <a:latin typeface="Ubuntu Condensed" panose="020B0506030602030204" pitchFamily="34" charset="0"/>
            </a:rPr>
            <a:t>(Desenzano capofila) </a:t>
          </a:r>
        </a:p>
      </dsp:txBody>
      <dsp:txXfrm rot="-5400000">
        <a:off x="2296917" y="299203"/>
        <a:ext cx="1149803" cy="1321611"/>
      </dsp:txXfrm>
    </dsp:sp>
    <dsp:sp modelId="{D2F0290F-B960-4DE8-AB21-938F9400E6DC}">
      <dsp:nvSpPr>
        <dsp:cNvPr id="0" name=""/>
        <dsp:cNvSpPr/>
      </dsp:nvSpPr>
      <dsp:spPr>
        <a:xfrm rot="5400000">
          <a:off x="2810378" y="1757080"/>
          <a:ext cx="1920017" cy="1670415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>
              <a:latin typeface="Ubuntu Condensed" panose="020B0506030602030204" pitchFamily="34" charset="0"/>
            </a:rPr>
            <a:t>10</a:t>
          </a:r>
          <a:r>
            <a:rPr lang="it-IT" sz="2000" kern="1200" dirty="0">
              <a:latin typeface="Ubuntu Condensed" panose="020B0506030602030204" pitchFamily="34" charset="0"/>
            </a:rPr>
            <a:t> Renault Zoe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latin typeface="Ubuntu Condensed" panose="020B0506030602030204" pitchFamily="34" charset="0"/>
            </a:rPr>
            <a:t>8</a:t>
          </a:r>
          <a:r>
            <a:rPr lang="it-IT" sz="2000" b="1" kern="1200" dirty="0">
              <a:latin typeface="Ubuntu Condensed" panose="020B0506030602030204" pitchFamily="34" charset="0"/>
            </a:rPr>
            <a:t> </a:t>
          </a:r>
          <a:r>
            <a:rPr lang="it-IT" sz="2000" kern="1200" dirty="0">
              <a:latin typeface="Ubuntu Condensed" panose="020B0506030602030204" pitchFamily="34" charset="0"/>
            </a:rPr>
            <a:t>Scooter </a:t>
          </a:r>
        </a:p>
      </dsp:txBody>
      <dsp:txXfrm rot="-5400000">
        <a:off x="3195485" y="1931482"/>
        <a:ext cx="1149803" cy="1321611"/>
      </dsp:txXfrm>
    </dsp:sp>
    <dsp:sp modelId="{75EBD38D-B3F8-4961-BBC0-5A1197F3834E}">
      <dsp:nvSpPr>
        <dsp:cNvPr id="0" name=""/>
        <dsp:cNvSpPr/>
      </dsp:nvSpPr>
      <dsp:spPr>
        <a:xfrm>
          <a:off x="792439" y="2016282"/>
          <a:ext cx="2073619" cy="115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>
              <a:solidFill>
                <a:schemeClr val="tx2"/>
              </a:solidFill>
              <a:latin typeface="Ubuntu Condensed" panose="020B0506030602030204" pitchFamily="34" charset="0"/>
            </a:rPr>
            <a:t>VEICOLI</a:t>
          </a:r>
          <a:endParaRPr lang="it-IT" sz="2800" kern="1200" dirty="0">
            <a:solidFill>
              <a:schemeClr val="tx2"/>
            </a:solidFill>
            <a:latin typeface="Ubuntu Condensed" panose="020B0506030602030204" pitchFamily="34" charset="0"/>
          </a:endParaRPr>
        </a:p>
      </dsp:txBody>
      <dsp:txXfrm>
        <a:off x="792439" y="2016282"/>
        <a:ext cx="2073619" cy="1152010"/>
      </dsp:txXfrm>
    </dsp:sp>
    <dsp:sp modelId="{8516D02D-2B57-41FB-966D-714438A44233}">
      <dsp:nvSpPr>
        <dsp:cNvPr id="0" name=""/>
        <dsp:cNvSpPr/>
      </dsp:nvSpPr>
      <dsp:spPr>
        <a:xfrm rot="5400000">
          <a:off x="4614427" y="1757080"/>
          <a:ext cx="1920017" cy="16704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>
              <a:latin typeface="Ubuntu Condensed" panose="020B0506030602030204" pitchFamily="34" charset="0"/>
            </a:rPr>
            <a:t>Auto e scooter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>
              <a:latin typeface="Ubuntu Condensed" panose="020B0506030602030204" pitchFamily="34" charset="0"/>
            </a:rPr>
            <a:t>100% </a:t>
          </a:r>
          <a:r>
            <a:rPr lang="it-IT" sz="2100" kern="1200" dirty="0">
              <a:latin typeface="Ubuntu Condensed" panose="020B0506030602030204" pitchFamily="34" charset="0"/>
            </a:rPr>
            <a:t>elettrici</a:t>
          </a:r>
        </a:p>
      </dsp:txBody>
      <dsp:txXfrm rot="-5400000">
        <a:off x="4999534" y="1931482"/>
        <a:ext cx="1149803" cy="1321611"/>
      </dsp:txXfrm>
    </dsp:sp>
    <dsp:sp modelId="{32B6C84D-D6E1-415D-8B93-8602343FFBC8}">
      <dsp:nvSpPr>
        <dsp:cNvPr id="0" name=""/>
        <dsp:cNvSpPr/>
      </dsp:nvSpPr>
      <dsp:spPr>
        <a:xfrm rot="5400000">
          <a:off x="3715859" y="3386791"/>
          <a:ext cx="1920017" cy="1670415"/>
        </a:xfrm>
        <a:prstGeom prst="hexagon">
          <a:avLst>
            <a:gd name="adj" fmla="val 25000"/>
            <a:gd name="vf" fmla="val 115470"/>
          </a:avLst>
        </a:prstGeom>
        <a:solidFill>
          <a:srgbClr val="1188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latin typeface="Ubuntu Condensed" panose="020B0506030602030204" pitchFamily="34" charset="0"/>
            </a:rPr>
            <a:t> </a:t>
          </a:r>
          <a:r>
            <a:rPr lang="it-IT" sz="2400" b="1" kern="1200" dirty="0" err="1">
              <a:latin typeface="Ubuntu Condensed" panose="020B0506030602030204" pitchFamily="34" charset="0"/>
            </a:rPr>
            <a:t>Battery</a:t>
          </a:r>
          <a:r>
            <a:rPr lang="it-IT" sz="2400" b="1" kern="1200" dirty="0">
              <a:latin typeface="Ubuntu Condensed" panose="020B0506030602030204" pitchFamily="34" charset="0"/>
            </a:rPr>
            <a:t> swap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latin typeface="Ubuntu Condensed" panose="020B0506030602030204" pitchFamily="34" charset="0"/>
            </a:rPr>
            <a:t>Per  la ricarica degli  Scooter </a:t>
          </a:r>
        </a:p>
      </dsp:txBody>
      <dsp:txXfrm rot="-5400000">
        <a:off x="4100966" y="3561193"/>
        <a:ext cx="1149803" cy="1321611"/>
      </dsp:txXfrm>
    </dsp:sp>
    <dsp:sp modelId="{6AE21065-B492-4BF7-BF5E-D735421F0161}">
      <dsp:nvSpPr>
        <dsp:cNvPr id="0" name=""/>
        <dsp:cNvSpPr/>
      </dsp:nvSpPr>
      <dsp:spPr>
        <a:xfrm>
          <a:off x="5561764" y="3645993"/>
          <a:ext cx="2142740" cy="115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rgbClr val="1188D1"/>
              </a:solidFill>
              <a:latin typeface="Ubuntu Condensed" panose="020B0506030602030204" pitchFamily="34" charset="0"/>
            </a:rPr>
            <a:t>RICARICA</a:t>
          </a:r>
          <a:endParaRPr lang="it-IT" sz="2800" kern="1200" dirty="0">
            <a:solidFill>
              <a:srgbClr val="1188D1"/>
            </a:solidFill>
            <a:latin typeface="Ubuntu Condensed" panose="020B0506030602030204" pitchFamily="34" charset="0"/>
          </a:endParaRPr>
        </a:p>
      </dsp:txBody>
      <dsp:txXfrm>
        <a:off x="5561764" y="3645993"/>
        <a:ext cx="2142740" cy="1152010"/>
      </dsp:txXfrm>
    </dsp:sp>
    <dsp:sp modelId="{E47AE5FE-0A99-46BB-A373-1C02741BFA85}">
      <dsp:nvSpPr>
        <dsp:cNvPr id="0" name=""/>
        <dsp:cNvSpPr/>
      </dsp:nvSpPr>
      <dsp:spPr>
        <a:xfrm rot="5400000">
          <a:off x="1819419" y="3365152"/>
          <a:ext cx="1920017" cy="16704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>
              <a:latin typeface="Ubuntu Condensed" panose="020B0506030602030204" pitchFamily="34" charset="0"/>
            </a:rPr>
            <a:t>28 colonnine</a:t>
          </a:r>
          <a:r>
            <a:rPr lang="it-IT" sz="1800" b="0" kern="1200" dirty="0">
              <a:latin typeface="Ubuntu Condensed" panose="020B0506030602030204" pitchFamily="34" charset="0"/>
            </a:rPr>
            <a:t> </a:t>
          </a:r>
          <a:r>
            <a:rPr lang="it-IT" sz="1400" b="0" kern="1200" dirty="0">
              <a:solidFill>
                <a:prstClr val="white"/>
              </a:solidFill>
              <a:latin typeface="Ubuntu Condensed" panose="020B0506030602030204" pitchFamily="34" charset="0"/>
              <a:ea typeface="+mn-ea"/>
              <a:cs typeface="+mn-cs"/>
            </a:rPr>
            <a:t>per la ricarica delle auto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kern="1200" dirty="0">
              <a:solidFill>
                <a:prstClr val="white"/>
              </a:solidFill>
              <a:latin typeface="Ubuntu Condensed" panose="020B0506030602030204" pitchFamily="34" charset="0"/>
              <a:ea typeface="+mn-ea"/>
              <a:cs typeface="+mn-cs"/>
            </a:rPr>
            <a:t> (di cui 8 dedicate solo allo sharing)</a:t>
          </a:r>
        </a:p>
      </dsp:txBody>
      <dsp:txXfrm rot="-5400000">
        <a:off x="2204526" y="3539554"/>
        <a:ext cx="1149803" cy="1321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983E2-9CA9-44CF-86E3-1277D42B398E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D9E29-AD4F-424E-BDE4-E3AF97CAF6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01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9E29-AD4F-424E-BDE4-E3AF97CAF62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28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.bellini\Desktop\Materiale logo da condividere\Tutte le tipologie di logo\logo-abb.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91436"/>
            <a:ext cx="1080120" cy="5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riangolo rettangolo 11"/>
          <p:cNvSpPr/>
          <p:nvPr userDrawn="1"/>
        </p:nvSpPr>
        <p:spPr>
          <a:xfrm>
            <a:off x="0" y="3356992"/>
            <a:ext cx="6732240" cy="3501008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riangolo rettangolo 13"/>
          <p:cNvSpPr/>
          <p:nvPr userDrawn="1"/>
        </p:nvSpPr>
        <p:spPr>
          <a:xfrm>
            <a:off x="0" y="3110468"/>
            <a:ext cx="6919144" cy="3747532"/>
          </a:xfrm>
          <a:prstGeom prst="rtTriangle">
            <a:avLst/>
          </a:prstGeom>
          <a:gradFill flip="none" rotWithShape="1">
            <a:gsLst>
              <a:gs pos="59000">
                <a:schemeClr val="bg1">
                  <a:lumMod val="0"/>
                  <a:lumOff val="100000"/>
                </a:schemeClr>
              </a:gs>
              <a:gs pos="98000">
                <a:schemeClr val="bg1">
                  <a:alpha val="12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uppo 15"/>
          <p:cNvGrpSpPr/>
          <p:nvPr userDrawn="1"/>
        </p:nvGrpSpPr>
        <p:grpSpPr>
          <a:xfrm>
            <a:off x="-252536" y="260648"/>
            <a:ext cx="8856984" cy="1118828"/>
            <a:chOff x="-252536" y="260648"/>
            <a:chExt cx="8856984" cy="1118828"/>
          </a:xfrm>
        </p:grpSpPr>
        <p:sp>
          <p:nvSpPr>
            <p:cNvPr id="17" name="Rettangolo 16"/>
            <p:cNvSpPr/>
            <p:nvPr userDrawn="1"/>
          </p:nvSpPr>
          <p:spPr>
            <a:xfrm>
              <a:off x="0" y="260648"/>
              <a:ext cx="8604448" cy="79208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xmlns="" id="{BE6AA95A-28A3-4A85-8893-8109CBDA59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4388"/>
            <a:stretch/>
          </p:blipFill>
          <p:spPr bwMode="auto">
            <a:xfrm rot="5400000">
              <a:off x="3868570" y="-3356402"/>
              <a:ext cx="614772" cy="8856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286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05E7-528D-47C8-B795-7358FCE964FA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8932-7B44-43A5-9DD9-BA3E1FEA5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2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05E7-528D-47C8-B795-7358FCE964FA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8932-7B44-43A5-9DD9-BA3E1FEA5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35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05E7-528D-47C8-B795-7358FCE964FA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8932-7B44-43A5-9DD9-BA3E1FEA5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15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05E7-528D-47C8-B795-7358FCE964FA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8932-7B44-43A5-9DD9-BA3E1FEA5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3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.bellini\Desktop\Materiale logo da condividere\Tutte le tipologie di logo\logo-abb.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91436"/>
            <a:ext cx="1080120" cy="5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riangolo rettangolo 11"/>
          <p:cNvSpPr/>
          <p:nvPr userDrawn="1"/>
        </p:nvSpPr>
        <p:spPr>
          <a:xfrm>
            <a:off x="0" y="3356992"/>
            <a:ext cx="6732240" cy="3501008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riangolo rettangolo 13"/>
          <p:cNvSpPr/>
          <p:nvPr userDrawn="1"/>
        </p:nvSpPr>
        <p:spPr>
          <a:xfrm>
            <a:off x="0" y="3110468"/>
            <a:ext cx="6919144" cy="3747532"/>
          </a:xfrm>
          <a:prstGeom prst="rtTriangle">
            <a:avLst/>
          </a:prstGeom>
          <a:gradFill flip="none" rotWithShape="1">
            <a:gsLst>
              <a:gs pos="75000">
                <a:schemeClr val="bg1">
                  <a:lumMod val="0"/>
                  <a:lumOff val="100000"/>
                </a:schemeClr>
              </a:gs>
              <a:gs pos="100000">
                <a:schemeClr val="bg1">
                  <a:alpha val="12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5" name="Picture 3" descr="C:\Users\s.bellini\Desktop\Materiale logo da condividere\Tutte le tipologie di logo\thumbnail_eway-logo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46276"/>
            <a:ext cx="1152128" cy="4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o 15"/>
          <p:cNvGrpSpPr/>
          <p:nvPr userDrawn="1"/>
        </p:nvGrpSpPr>
        <p:grpSpPr>
          <a:xfrm>
            <a:off x="-252536" y="260648"/>
            <a:ext cx="8856984" cy="1118828"/>
            <a:chOff x="-252536" y="260648"/>
            <a:chExt cx="8856984" cy="1118828"/>
          </a:xfrm>
        </p:grpSpPr>
        <p:sp>
          <p:nvSpPr>
            <p:cNvPr id="17" name="Rettangolo 16"/>
            <p:cNvSpPr/>
            <p:nvPr userDrawn="1"/>
          </p:nvSpPr>
          <p:spPr>
            <a:xfrm>
              <a:off x="0" y="260648"/>
              <a:ext cx="8604448" cy="79208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xmlns="" id="{BE6AA95A-28A3-4A85-8893-8109CBDA59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4388"/>
            <a:stretch/>
          </p:blipFill>
          <p:spPr bwMode="auto">
            <a:xfrm rot="5400000">
              <a:off x="3868570" y="-3356402"/>
              <a:ext cx="614772" cy="8856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234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.bellini\Desktop\Materiale logo da condividere\Tutte le tipologie di logo\logo-abb.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91436"/>
            <a:ext cx="1080120" cy="5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.bellini\Desktop\Materiale logo da condividere\Tutte le tipologie di logo\thumbnail_eway-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46276"/>
            <a:ext cx="1152128" cy="4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o 15"/>
          <p:cNvGrpSpPr/>
          <p:nvPr userDrawn="1"/>
        </p:nvGrpSpPr>
        <p:grpSpPr>
          <a:xfrm>
            <a:off x="-252536" y="260648"/>
            <a:ext cx="8856984" cy="1118828"/>
            <a:chOff x="-252536" y="260648"/>
            <a:chExt cx="8856984" cy="1118828"/>
          </a:xfrm>
        </p:grpSpPr>
        <p:sp>
          <p:nvSpPr>
            <p:cNvPr id="17" name="Rettangolo 16"/>
            <p:cNvSpPr/>
            <p:nvPr userDrawn="1"/>
          </p:nvSpPr>
          <p:spPr>
            <a:xfrm>
              <a:off x="0" y="260648"/>
              <a:ext cx="8604448" cy="79208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xmlns="" id="{BE6AA95A-28A3-4A85-8893-8109CBDA59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4388"/>
            <a:stretch/>
          </p:blipFill>
          <p:spPr bwMode="auto">
            <a:xfrm rot="5400000">
              <a:off x="3868570" y="-3356402"/>
              <a:ext cx="614772" cy="8856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135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 userDrawn="1"/>
        </p:nvGrpSpPr>
        <p:grpSpPr>
          <a:xfrm>
            <a:off x="-252536" y="260648"/>
            <a:ext cx="8856984" cy="1118828"/>
            <a:chOff x="-252536" y="260648"/>
            <a:chExt cx="8856984" cy="1118828"/>
          </a:xfrm>
        </p:grpSpPr>
        <p:sp>
          <p:nvSpPr>
            <p:cNvPr id="7" name="Rettangolo 6"/>
            <p:cNvSpPr/>
            <p:nvPr userDrawn="1"/>
          </p:nvSpPr>
          <p:spPr>
            <a:xfrm>
              <a:off x="0" y="260648"/>
              <a:ext cx="8604448" cy="79208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E6AA95A-28A3-4A85-8893-8109CBDA59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4388"/>
            <a:stretch/>
          </p:blipFill>
          <p:spPr bwMode="auto">
            <a:xfrm rot="5400000">
              <a:off x="3868570" y="-3356402"/>
              <a:ext cx="614772" cy="8856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C:\Users\s.bellini\Desktop\Materiale logo da condividere\Tutte le tipologie di logo\logo-abb.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43984"/>
            <a:ext cx="1149896" cy="5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73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05E7-528D-47C8-B795-7358FCE964FA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8932-7B44-43A5-9DD9-BA3E1FEA5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04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05E7-528D-47C8-B795-7358FCE964FA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8932-7B44-43A5-9DD9-BA3E1FEA5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37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05E7-528D-47C8-B795-7358FCE964FA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8932-7B44-43A5-9DD9-BA3E1FEA5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97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05E7-528D-47C8-B795-7358FCE964FA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8932-7B44-43A5-9DD9-BA3E1FEA5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81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05E7-528D-47C8-B795-7358FCE964FA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8932-7B44-43A5-9DD9-BA3E1FEA5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65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A05E7-528D-47C8-B795-7358FCE964FA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88932-7B44-43A5-9DD9-BA3E1FEA5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40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5" t="1408" r="778" b="1408"/>
          <a:stretch/>
        </p:blipFill>
        <p:spPr>
          <a:xfrm>
            <a:off x="4636008" y="0"/>
            <a:ext cx="4544503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83568" y="2313145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spc="-150" dirty="0" err="1" smtClean="0">
                <a:solidFill>
                  <a:srgbClr val="002060"/>
                </a:solidFill>
                <a:latin typeface="Ubuntu Condensed" panose="020B05060306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Sharing</a:t>
            </a:r>
            <a:endParaRPr lang="it-IT" sz="4000" b="1" spc="-150" dirty="0">
              <a:solidFill>
                <a:srgbClr val="002060"/>
              </a:solidFill>
              <a:latin typeface="Ubuntu Condensed" panose="020B0506030602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it-IT" sz="4000" b="1" spc="-150" dirty="0">
                <a:solidFill>
                  <a:srgbClr val="002060"/>
                </a:solidFill>
                <a:latin typeface="Ubuntu Condensed" panose="020B05060306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100%  </a:t>
            </a:r>
            <a:r>
              <a:rPr lang="it-IT" sz="4000" b="1" spc="-150" dirty="0">
                <a:solidFill>
                  <a:srgbClr val="002060"/>
                </a:solidFill>
                <a:latin typeface="Ubuntu Condensed" panose="020B0506030602030204" pitchFamily="34" charset="0"/>
                <a:ea typeface="Segoe UI" panose="020B0502040204020203" pitchFamily="34" charset="0"/>
                <a:cs typeface="Narkisim" panose="020E0502050101010101" pitchFamily="34" charset="-79"/>
              </a:rPr>
              <a:t>Elettrico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5517232"/>
            <a:ext cx="4355976" cy="6480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5636567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pc="300" dirty="0">
                <a:solidFill>
                  <a:schemeClr val="bg1"/>
                </a:solidFill>
                <a:latin typeface="Ubuntu Condensed" panose="020B0506030602030204" pitchFamily="34" charset="0"/>
              </a:rPr>
              <a:t>Ing. Laura Maestrini</a:t>
            </a:r>
            <a:endParaRPr lang="it-IT" sz="2000" spc="300" dirty="0">
              <a:solidFill>
                <a:schemeClr val="bg1"/>
              </a:solidFill>
              <a:latin typeface="Ubuntu Condensed" panose="020B050603060203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BE6AA95A-28A3-4A85-8893-8109CBDA5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88"/>
          <a:stretch/>
        </p:blipFill>
        <p:spPr bwMode="auto">
          <a:xfrm rot="5400000">
            <a:off x="1939963" y="3900797"/>
            <a:ext cx="51154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s.bellini\Desktop\Materiale logo da condividere\Tutte le tipologie di logo\logo-abb.2-ne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59" y="306895"/>
            <a:ext cx="1602178" cy="7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.bellini\Desktop\Materiale logo da condividere\Tutte le tipologie di logo\thumbnail_eway-logo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59" y="1196752"/>
            <a:ext cx="1270078" cy="45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Ubuntu Condensed" panose="020B0506030602030204" pitchFamily="34" charset="0"/>
              </a:rPr>
              <a:t>Le tappe della mobilità sostenibile e del servizio di sharing</a:t>
            </a: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171255986"/>
              </p:ext>
            </p:extLst>
          </p:nvPr>
        </p:nvGraphicFramePr>
        <p:xfrm>
          <a:off x="1115616" y="-99392"/>
          <a:ext cx="68407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s.bellini\Desktop\download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02353"/>
            <a:ext cx="1977175" cy="131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.bellini\Desktop\656a6e22-8c7b-4ebd-9fd5-08ec46e8aee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3302354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.bellini\Downloads\recharge point3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02352"/>
            <a:ext cx="1944216" cy="2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/>
                </a:solidFill>
                <a:latin typeface="Ubuntu Condensed" panose="020B0506030602030204" pitchFamily="34" charset="0"/>
              </a:rPr>
              <a:t>Eway</a:t>
            </a:r>
            <a:r>
              <a:rPr lang="it-IT" sz="3200" dirty="0">
                <a:solidFill>
                  <a:schemeClr val="bg1"/>
                </a:solidFill>
                <a:latin typeface="Ubuntu Condensed" panose="020B0506030602030204" pitchFamily="34" charset="0"/>
              </a:rPr>
              <a:t>: </a:t>
            </a:r>
            <a:r>
              <a:rPr lang="it-IT" sz="2800" dirty="0">
                <a:solidFill>
                  <a:schemeClr val="bg1"/>
                </a:solidFill>
                <a:latin typeface="Ubuntu Condensed" panose="020B0506030602030204" pitchFamily="34" charset="0"/>
              </a:rPr>
              <a:t>car e scooter sharing elettrico del Garda</a:t>
            </a: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4014053447"/>
              </p:ext>
            </p:extLst>
          </p:nvPr>
        </p:nvGraphicFramePr>
        <p:xfrm>
          <a:off x="1691680" y="1124744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8" r="7464" b="8004"/>
          <a:stretch/>
        </p:blipFill>
        <p:spPr>
          <a:xfrm>
            <a:off x="0" y="1526289"/>
            <a:ext cx="3275856" cy="43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xmlns="" id="{2BC6EEF3-E91C-46B5-96CF-090C1A26B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273373"/>
            <a:ext cx="7740352" cy="558462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B6B55551-A53B-4D36-BA05-DD3A9A9E1BD4}"/>
              </a:ext>
            </a:extLst>
          </p:cNvPr>
          <p:cNvSpPr/>
          <p:nvPr/>
        </p:nvSpPr>
        <p:spPr>
          <a:xfrm>
            <a:off x="7884368" y="6021288"/>
            <a:ext cx="1152128" cy="76470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C893B030-0F51-4824-962D-49DF794B1B2C}"/>
              </a:ext>
            </a:extLst>
          </p:cNvPr>
          <p:cNvSpPr/>
          <p:nvPr/>
        </p:nvSpPr>
        <p:spPr>
          <a:xfrm>
            <a:off x="0" y="5202274"/>
            <a:ext cx="1152128" cy="165572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61B48CA3-E78B-4595-8A42-2FA9B2025D21}"/>
              </a:ext>
            </a:extLst>
          </p:cNvPr>
          <p:cNvSpPr txBox="1"/>
          <p:nvPr/>
        </p:nvSpPr>
        <p:spPr>
          <a:xfrm>
            <a:off x="107504" y="404664"/>
            <a:ext cx="777686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/>
                </a:solidFill>
                <a:latin typeface="Ubuntu Condensed" panose="020B0506030602030204" pitchFamily="34" charset="0"/>
              </a:rPr>
              <a:t>Eway</a:t>
            </a:r>
            <a:r>
              <a:rPr lang="it-IT" sz="3200" dirty="0">
                <a:solidFill>
                  <a:schemeClr val="bg1"/>
                </a:solidFill>
                <a:latin typeface="Ubuntu Condensed" panose="020B0506030602030204" pitchFamily="34" charset="0"/>
              </a:rPr>
              <a:t> : mappa</a:t>
            </a:r>
            <a:endParaRPr lang="it-IT" sz="2800" dirty="0">
              <a:solidFill>
                <a:schemeClr val="bg1"/>
              </a:solidFill>
              <a:latin typeface="Ubuntu Condensed" panose="020B0506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Eway</a:t>
            </a:r>
            <a:r>
              <a:rPr lang="it-IT" sz="3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: </a:t>
            </a:r>
            <a:r>
              <a:rPr lang="it-IT" sz="28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perché ha scelto l’elettrico?</a:t>
            </a:r>
          </a:p>
        </p:txBody>
      </p:sp>
      <p:pic>
        <p:nvPicPr>
          <p:cNvPr id="4" name="Picture 3" descr="C:\Users\s.bellini\Desktop\Materiale logo da condividere\Tutte le tipologie di logo\thumbnail_eway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46276"/>
            <a:ext cx="1152128" cy="4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43421740-3B39-4F0D-A118-D205066B05C8}"/>
              </a:ext>
            </a:extLst>
          </p:cNvPr>
          <p:cNvGrpSpPr/>
          <p:nvPr/>
        </p:nvGrpSpPr>
        <p:grpSpPr>
          <a:xfrm>
            <a:off x="133017" y="1590185"/>
            <a:ext cx="8679283" cy="3270736"/>
            <a:chOff x="143164" y="1844824"/>
            <a:chExt cx="8033717" cy="2864731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xmlns="" id="{A92D6A3C-898B-4831-80C3-BA70DA5B9A0B}"/>
                </a:ext>
              </a:extLst>
            </p:cNvPr>
            <p:cNvGrpSpPr/>
            <p:nvPr/>
          </p:nvGrpSpPr>
          <p:grpSpPr>
            <a:xfrm>
              <a:off x="154488" y="1844824"/>
              <a:ext cx="1076832" cy="563110"/>
              <a:chOff x="-56742" y="1963438"/>
              <a:chExt cx="2441697" cy="1126220"/>
            </a:xfrm>
          </p:grpSpPr>
          <p:sp>
            <p:nvSpPr>
              <p:cNvPr id="23" name="Gallone 3">
                <a:extLst>
                  <a:ext uri="{FF2B5EF4-FFF2-40B4-BE49-F238E27FC236}">
                    <a16:creationId xmlns:a16="http://schemas.microsoft.com/office/drawing/2014/main" xmlns="" id="{2D2F754B-F5ED-4003-BCF7-171972CF6209}"/>
                  </a:ext>
                </a:extLst>
              </p:cNvPr>
              <p:cNvSpPr/>
              <p:nvPr/>
            </p:nvSpPr>
            <p:spPr>
              <a:xfrm>
                <a:off x="-56742" y="2112980"/>
                <a:ext cx="2441697" cy="976678"/>
              </a:xfrm>
              <a:prstGeom prst="chevron">
                <a:avLst/>
              </a:pr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Gallone 4">
                <a:extLst>
                  <a:ext uri="{FF2B5EF4-FFF2-40B4-BE49-F238E27FC236}">
                    <a16:creationId xmlns:a16="http://schemas.microsoft.com/office/drawing/2014/main" xmlns="" id="{F34DACDF-9D43-4F9B-8729-AC1BA16D57A9}"/>
                  </a:ext>
                </a:extLst>
              </p:cNvPr>
              <p:cNvSpPr/>
              <p:nvPr/>
            </p:nvSpPr>
            <p:spPr>
              <a:xfrm>
                <a:off x="488339" y="1963438"/>
                <a:ext cx="1465019" cy="9766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011" tIns="29337" rIns="29337" bIns="29337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2200" kern="1200" dirty="0">
                  <a:latin typeface="Bahnschrift SemiBold SemiConden" panose="020B0502040204020203" pitchFamily="34" charset="0"/>
                </a:endParaRPr>
              </a:p>
            </p:txBody>
          </p:sp>
        </p:grp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E45B6284-CCD3-4E2A-8F45-00C9213CF2B8}"/>
                </a:ext>
              </a:extLst>
            </p:cNvPr>
            <p:cNvSpPr txBox="1"/>
            <p:nvPr/>
          </p:nvSpPr>
          <p:spPr>
            <a:xfrm>
              <a:off x="1537632" y="1971403"/>
              <a:ext cx="6321712" cy="336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900" dirty="0">
                  <a:latin typeface="Bahnschrift SemiBold SemiConden" panose="020B0502040204020203" pitchFamily="34" charset="0"/>
                </a:rPr>
                <a:t>Produzione di </a:t>
              </a:r>
              <a:r>
                <a:rPr lang="it-IT" sz="1900" b="1" dirty="0">
                  <a:solidFill>
                    <a:srgbClr val="FF3300"/>
                  </a:solidFill>
                  <a:latin typeface="Bahnschrift SemiBold SemiConden" panose="020B0502040204020203" pitchFamily="34" charset="0"/>
                </a:rPr>
                <a:t>energia rinnovabile </a:t>
              </a:r>
              <a:r>
                <a:rPr lang="it-IT" sz="1900" dirty="0">
                  <a:latin typeface="Bahnschrift SemiBold SemiConden" panose="020B0502040204020203" pitchFamily="34" charset="0"/>
                </a:rPr>
                <a:t>in eccesso a disposizione</a:t>
              </a:r>
            </a:p>
          </p:txBody>
        </p:sp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xmlns="" id="{28331F09-FB94-4A7B-9481-129355C4E21E}"/>
                </a:ext>
              </a:extLst>
            </p:cNvPr>
            <p:cNvGrpSpPr/>
            <p:nvPr/>
          </p:nvGrpSpPr>
          <p:grpSpPr>
            <a:xfrm>
              <a:off x="143164" y="2564904"/>
              <a:ext cx="1076832" cy="526953"/>
              <a:chOff x="-89874" y="1963438"/>
              <a:chExt cx="2441697" cy="1053906"/>
            </a:xfrm>
          </p:grpSpPr>
          <p:sp>
            <p:nvSpPr>
              <p:cNvPr id="21" name="Gallone 7">
                <a:extLst>
                  <a:ext uri="{FF2B5EF4-FFF2-40B4-BE49-F238E27FC236}">
                    <a16:creationId xmlns:a16="http://schemas.microsoft.com/office/drawing/2014/main" xmlns="" id="{A486DCDB-D11D-4954-B8AA-A914D5AC332B}"/>
                  </a:ext>
                </a:extLst>
              </p:cNvPr>
              <p:cNvSpPr/>
              <p:nvPr/>
            </p:nvSpPr>
            <p:spPr>
              <a:xfrm>
                <a:off x="-89874" y="2040666"/>
                <a:ext cx="2441697" cy="976678"/>
              </a:xfrm>
              <a:prstGeom prst="chevron">
                <a:avLst/>
              </a:pr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Gallone 4">
                <a:extLst>
                  <a:ext uri="{FF2B5EF4-FFF2-40B4-BE49-F238E27FC236}">
                    <a16:creationId xmlns:a16="http://schemas.microsoft.com/office/drawing/2014/main" xmlns="" id="{8B2760C8-FF9D-45C3-B198-7DB347EC9B95}"/>
                  </a:ext>
                </a:extLst>
              </p:cNvPr>
              <p:cNvSpPr/>
              <p:nvPr/>
            </p:nvSpPr>
            <p:spPr>
              <a:xfrm>
                <a:off x="488339" y="1963438"/>
                <a:ext cx="1465019" cy="9766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011" tIns="29337" rIns="29337" bIns="29337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2200" kern="1200" dirty="0">
                  <a:latin typeface="Bahnschrift SemiBold SemiConden" panose="020B0502040204020203" pitchFamily="34" charset="0"/>
                </a:endParaRPr>
              </a:p>
            </p:txBody>
          </p:sp>
        </p:grp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4E1CDFCF-4CE0-45DB-8329-040ABBAA67A4}"/>
                </a:ext>
              </a:extLst>
            </p:cNvPr>
            <p:cNvSpPr txBox="1"/>
            <p:nvPr/>
          </p:nvSpPr>
          <p:spPr>
            <a:xfrm>
              <a:off x="1539957" y="2430466"/>
              <a:ext cx="6321712" cy="849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900" b="1" dirty="0">
                  <a:solidFill>
                    <a:srgbClr val="FF3300"/>
                  </a:solidFill>
                  <a:latin typeface="Bahnschrift SemiBold SemiConden" panose="020B0502040204020203" pitchFamily="34" charset="0"/>
                </a:rPr>
                <a:t>Infrastruttura di ricarica per veicoli elettrici </a:t>
              </a:r>
              <a:r>
                <a:rPr lang="it-IT" sz="1900" dirty="0">
                  <a:latin typeface="Bahnschrift SemiBold SemiConden" panose="020B0502040204020203" pitchFamily="34" charset="0"/>
                </a:rPr>
                <a:t>di proprietà, già operativa  sul territorio in cui è stato diffuso il servizio di sharing</a:t>
              </a:r>
              <a:endParaRPr lang="it-IT" sz="1900" dirty="0">
                <a:solidFill>
                  <a:srgbClr val="FF3300"/>
                </a:solidFill>
                <a:latin typeface="Bahnschrift SemiBold SemiConden" panose="020B0502040204020203" pitchFamily="34" charset="0"/>
              </a:endParaRPr>
            </a:p>
          </p:txBody>
        </p:sp>
        <p:sp>
          <p:nvSpPr>
            <p:cNvPr id="19" name="Gallone 11">
              <a:extLst>
                <a:ext uri="{FF2B5EF4-FFF2-40B4-BE49-F238E27FC236}">
                  <a16:creationId xmlns:a16="http://schemas.microsoft.com/office/drawing/2014/main" xmlns="" id="{667A0D78-1174-416B-8D3D-8BF904293C23}"/>
                </a:ext>
              </a:extLst>
            </p:cNvPr>
            <p:cNvSpPr/>
            <p:nvPr/>
          </p:nvSpPr>
          <p:spPr>
            <a:xfrm>
              <a:off x="154487" y="3345460"/>
              <a:ext cx="1076832" cy="488339"/>
            </a:xfrm>
            <a:prstGeom prst="chevron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43324BDE-F015-46BF-B8CD-AB5661DC1D6A}"/>
                </a:ext>
              </a:extLst>
            </p:cNvPr>
            <p:cNvSpPr txBox="1"/>
            <p:nvPr/>
          </p:nvSpPr>
          <p:spPr>
            <a:xfrm>
              <a:off x="1552145" y="3282830"/>
              <a:ext cx="6624736" cy="849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900" b="1" dirty="0">
                  <a:solidFill>
                    <a:srgbClr val="FF3300"/>
                  </a:solidFill>
                  <a:latin typeface="Bahnschrift SemiBold SemiConden" panose="020B0502040204020203" pitchFamily="34" charset="0"/>
                </a:rPr>
                <a:t>Vocazione Green</a:t>
              </a:r>
              <a:r>
                <a:rPr lang="it-IT" sz="1900" dirty="0">
                  <a:latin typeface="Bahnschrift SemiBold SemiConden" panose="020B0502040204020203" pitchFamily="34" charset="0"/>
                </a:rPr>
                <a:t>: Garda Uno, con i propri Comuni Soci, da tempo persegue iniziative sostenibili nel rispetto e nella valorizzazione del territorio. </a:t>
              </a:r>
            </a:p>
          </p:txBody>
        </p: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xmlns="" id="{3D44EDF7-C176-4EC3-8CF0-61C5DB8E98F4}"/>
                </a:ext>
              </a:extLst>
            </p:cNvPr>
            <p:cNvGrpSpPr/>
            <p:nvPr/>
          </p:nvGrpSpPr>
          <p:grpSpPr>
            <a:xfrm>
              <a:off x="154488" y="4086077"/>
              <a:ext cx="1076832" cy="567061"/>
              <a:chOff x="-153155" y="1805996"/>
              <a:chExt cx="2441697" cy="1134120"/>
            </a:xfrm>
          </p:grpSpPr>
          <p:sp>
            <p:nvSpPr>
              <p:cNvPr id="17" name="Gallone 15">
                <a:extLst>
                  <a:ext uri="{FF2B5EF4-FFF2-40B4-BE49-F238E27FC236}">
                    <a16:creationId xmlns:a16="http://schemas.microsoft.com/office/drawing/2014/main" xmlns="" id="{2E4DD93D-B69A-4D7A-AC12-83AE3CF0DE4C}"/>
                  </a:ext>
                </a:extLst>
              </p:cNvPr>
              <p:cNvSpPr/>
              <p:nvPr/>
            </p:nvSpPr>
            <p:spPr>
              <a:xfrm>
                <a:off x="-153155" y="1805996"/>
                <a:ext cx="2441697" cy="976678"/>
              </a:xfrm>
              <a:prstGeom prst="chevron">
                <a:avLst/>
              </a:pr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Gallone 4">
                <a:extLst>
                  <a:ext uri="{FF2B5EF4-FFF2-40B4-BE49-F238E27FC236}">
                    <a16:creationId xmlns:a16="http://schemas.microsoft.com/office/drawing/2014/main" xmlns="" id="{6234BB5C-189D-4D4E-8925-9CD10CA5CB18}"/>
                  </a:ext>
                </a:extLst>
              </p:cNvPr>
              <p:cNvSpPr/>
              <p:nvPr/>
            </p:nvSpPr>
            <p:spPr>
              <a:xfrm>
                <a:off x="488339" y="1963438"/>
                <a:ext cx="1465019" cy="9766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011" tIns="29337" rIns="29337" bIns="29337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2200" kern="1200" dirty="0">
                  <a:latin typeface="Bahnschrift SemiBold SemiConden" panose="020B0502040204020203" pitchFamily="34" charset="0"/>
                </a:endParaRPr>
              </a:p>
            </p:txBody>
          </p:sp>
        </p:grp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24739F6F-7B06-4315-A4ED-08C9159808A3}"/>
                </a:ext>
              </a:extLst>
            </p:cNvPr>
            <p:cNvSpPr txBox="1"/>
            <p:nvPr/>
          </p:nvSpPr>
          <p:spPr>
            <a:xfrm>
              <a:off x="1540032" y="4116498"/>
              <a:ext cx="6321712" cy="593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900" dirty="0">
                  <a:latin typeface="Bahnschrift SemiBold SemiConden" panose="020B0502040204020203" pitchFamily="34" charset="0"/>
                </a:rPr>
                <a:t>Il </a:t>
              </a:r>
              <a:r>
                <a:rPr lang="it-IT" sz="1900" b="1" dirty="0">
                  <a:solidFill>
                    <a:srgbClr val="FF3300"/>
                  </a:solidFill>
                  <a:latin typeface="Bahnschrift SemiBold SemiConden" panose="020B0502040204020203" pitchFamily="34" charset="0"/>
                </a:rPr>
                <a:t>km medio di un noleggio </a:t>
              </a:r>
              <a:r>
                <a:rPr lang="it-IT" sz="1900" dirty="0">
                  <a:latin typeface="Bahnschrift SemiBold SemiConden" panose="020B0502040204020203" pitchFamily="34" charset="0"/>
                </a:rPr>
                <a:t>è compatibile con le autonomie delle auto elettriche presenti sul mercato. </a:t>
              </a:r>
            </a:p>
          </p:txBody>
        </p:sp>
      </p:grpSp>
      <p:sp>
        <p:nvSpPr>
          <p:cNvPr id="25" name="Gallone 15">
            <a:extLst>
              <a:ext uri="{FF2B5EF4-FFF2-40B4-BE49-F238E27FC236}">
                <a16:creationId xmlns:a16="http://schemas.microsoft.com/office/drawing/2014/main" xmlns="" id="{88934C4C-DFD4-48C6-84CB-9FBFCABBF772}"/>
              </a:ext>
            </a:extLst>
          </p:cNvPr>
          <p:cNvSpPr/>
          <p:nvPr/>
        </p:nvSpPr>
        <p:spPr>
          <a:xfrm>
            <a:off x="126997" y="4956885"/>
            <a:ext cx="1163363" cy="488339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8538693F-2F17-4304-861E-B0AEC567CCAE}"/>
              </a:ext>
            </a:extLst>
          </p:cNvPr>
          <p:cNvSpPr txBox="1"/>
          <p:nvPr/>
        </p:nvSpPr>
        <p:spPr>
          <a:xfrm>
            <a:off x="1692099" y="5013176"/>
            <a:ext cx="682970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dirty="0">
                <a:latin typeface="Bahnschrift SemiBold SemiConden" panose="020B0502040204020203" pitchFamily="34" charset="0"/>
              </a:rPr>
              <a:t>L’auto elettrica</a:t>
            </a:r>
            <a:r>
              <a:rPr lang="it-IT" sz="1900" b="1" dirty="0">
                <a:latin typeface="Bahnschrift SemiBold SemiConden" panose="020B0502040204020203" pitchFamily="34" charset="0"/>
              </a:rPr>
              <a:t> </a:t>
            </a:r>
            <a:r>
              <a:rPr lang="it-IT" sz="1900" b="1" dirty="0">
                <a:solidFill>
                  <a:srgbClr val="FF3300"/>
                </a:solidFill>
                <a:latin typeface="Bahnschrift SemiBold SemiConden" panose="020B0502040204020203" pitchFamily="34" charset="0"/>
              </a:rPr>
              <a:t>piace ed incuriosisce</a:t>
            </a:r>
            <a:r>
              <a:rPr lang="it-IT" sz="1900" dirty="0">
                <a:latin typeface="Bahnschrift SemiBold SemiConden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71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Ubuntu Condensed" panose="020B0506030602030204" pitchFamily="34" charset="0"/>
              </a:rPr>
              <a:t>Temi chiave – </a:t>
            </a:r>
            <a:r>
              <a:rPr lang="it-IT" sz="3200" dirty="0" err="1">
                <a:solidFill>
                  <a:schemeClr val="bg1"/>
                </a:solidFill>
                <a:latin typeface="Ubuntu Condensed" panose="020B0506030602030204" pitchFamily="34" charset="0"/>
              </a:rPr>
              <a:t>Whorkshop</a:t>
            </a:r>
            <a:r>
              <a:rPr lang="it-IT" sz="3200" dirty="0">
                <a:solidFill>
                  <a:schemeClr val="bg1"/>
                </a:solidFill>
                <a:latin typeface="Ubuntu Condensed" panose="020B0506030602030204" pitchFamily="34" charset="0"/>
              </a:rPr>
              <a:t> </a:t>
            </a:r>
          </a:p>
        </p:txBody>
      </p:sp>
      <p:pic>
        <p:nvPicPr>
          <p:cNvPr id="4" name="Picture 3" descr="C:\Users\s.bellini\Desktop\Materiale logo da condividere\Tutte le tipologie di logo\thumbnail_eway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46276"/>
            <a:ext cx="1152128" cy="4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37A6C84-0403-402D-8FE0-D3EE37E05D30}"/>
              </a:ext>
            </a:extLst>
          </p:cNvPr>
          <p:cNvSpPr txBox="1"/>
          <p:nvPr/>
        </p:nvSpPr>
        <p:spPr>
          <a:xfrm>
            <a:off x="251520" y="1196752"/>
            <a:ext cx="835292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/>
            <a:r>
              <a:rPr lang="it-IT" sz="2100" dirty="0">
                <a:solidFill>
                  <a:srgbClr val="002060"/>
                </a:solidFill>
                <a:latin typeface="Ubuntu Condensed" panose="020B0506030602030204" pitchFamily="34" charset="0"/>
              </a:rPr>
              <a:t>OSTACOLI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it-IT" sz="2100" dirty="0">
                <a:latin typeface="Ubuntu Condensed" panose="020B0506030602030204" pitchFamily="34" charset="0"/>
              </a:rPr>
              <a:t>Selezione veicolo idoneo alla copertura del territorio </a:t>
            </a:r>
            <a:r>
              <a:rPr lang="it-IT" sz="2100" dirty="0" smtClean="0">
                <a:latin typeface="Ubuntu Condensed" panose="020B0506030602030204" pitchFamily="34" charset="0"/>
              </a:rPr>
              <a:t>extraurbano </a:t>
            </a:r>
            <a:endParaRPr lang="it-IT" sz="2100" dirty="0">
              <a:latin typeface="Ubuntu Condensed" panose="020B0506030602030204" pitchFamily="34" charset="0"/>
            </a:endParaRP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it-IT" sz="2100" dirty="0">
                <a:latin typeface="Ubuntu Condensed" panose="020B0506030602030204" pitchFamily="34" charset="0"/>
              </a:rPr>
              <a:t>Procedura più lunga per il ritiro e la riconsegna del </a:t>
            </a:r>
            <a:r>
              <a:rPr lang="it-IT" sz="2100" dirty="0" smtClean="0">
                <a:latin typeface="Ubuntu Condensed" panose="020B0506030602030204" pitchFamily="34" charset="0"/>
              </a:rPr>
              <a:t>veicolo</a:t>
            </a:r>
            <a:endParaRPr lang="it-IT" sz="2100" dirty="0">
              <a:latin typeface="Ubuntu Condensed" panose="020B0506030602030204" pitchFamily="34" charset="0"/>
            </a:endParaRP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it-IT" sz="2100" dirty="0">
                <a:latin typeface="Ubuntu Condensed" panose="020B0506030602030204" pitchFamily="34" charset="0"/>
              </a:rPr>
              <a:t>Gestione dell’autonomia tra i </a:t>
            </a:r>
            <a:r>
              <a:rPr lang="it-IT" sz="2100" dirty="0" smtClean="0">
                <a:latin typeface="Ubuntu Condensed" panose="020B0506030602030204" pitchFamily="34" charset="0"/>
              </a:rPr>
              <a:t>noleggi</a:t>
            </a:r>
            <a:endParaRPr lang="it-IT" sz="2100" dirty="0">
              <a:latin typeface="Ubuntu Condensed" panose="020B0506030602030204" pitchFamily="34" charset="0"/>
            </a:endParaRPr>
          </a:p>
          <a:p>
            <a:pPr algn="just"/>
            <a:endParaRPr lang="it-IT" sz="1000" dirty="0" smtClean="0">
              <a:latin typeface="Ubuntu Condensed" panose="020B0506030602030204" pitchFamily="34" charset="0"/>
            </a:endParaRPr>
          </a:p>
          <a:p>
            <a:pPr lvl="3" algn="just"/>
            <a:r>
              <a:rPr lang="it-IT" sz="2100" dirty="0" smtClean="0">
                <a:solidFill>
                  <a:srgbClr val="1188D1"/>
                </a:solidFill>
                <a:latin typeface="Ubuntu Condensed" panose="020B0506030602030204" pitchFamily="34" charset="0"/>
              </a:rPr>
              <a:t>FATTORI</a:t>
            </a:r>
            <a:endParaRPr lang="it-IT" sz="2100" dirty="0">
              <a:solidFill>
                <a:srgbClr val="1188D1"/>
              </a:solidFill>
              <a:latin typeface="Ubuntu Condensed" panose="020B0506030602030204" pitchFamily="34" charset="0"/>
            </a:endParaRP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it-IT" sz="2100" dirty="0">
                <a:latin typeface="Ubuntu Condensed" panose="020B0506030602030204" pitchFamily="34" charset="0"/>
              </a:rPr>
              <a:t>Presenza dell’infrastruttura di </a:t>
            </a:r>
            <a:r>
              <a:rPr lang="it-IT" sz="2100" dirty="0" smtClean="0">
                <a:latin typeface="Ubuntu Condensed" panose="020B0506030602030204" pitchFamily="34" charset="0"/>
              </a:rPr>
              <a:t>ricarica</a:t>
            </a:r>
            <a:endParaRPr lang="it-IT" sz="2100" dirty="0">
              <a:latin typeface="Ubuntu Condensed" panose="020B0506030602030204" pitchFamily="34" charset="0"/>
            </a:endParaRP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it-IT" sz="2100" dirty="0">
                <a:latin typeface="Ubuntu Condensed" panose="020B0506030602030204" pitchFamily="34" charset="0"/>
              </a:rPr>
              <a:t>Gestionale che mostri le situazioni critiche relative alla carica </a:t>
            </a:r>
            <a:r>
              <a:rPr lang="it-IT" sz="2100" dirty="0" smtClean="0">
                <a:latin typeface="Ubuntu Condensed" panose="020B0506030602030204" pitchFamily="34" charset="0"/>
              </a:rPr>
              <a:t>residua</a:t>
            </a:r>
            <a:endParaRPr lang="it-IT" sz="2100" dirty="0">
              <a:latin typeface="Ubuntu Condensed" panose="020B0506030602030204" pitchFamily="34" charset="0"/>
            </a:endParaRP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it-IT" sz="2100" dirty="0">
                <a:latin typeface="Ubuntu Condensed" panose="020B0506030602030204" pitchFamily="34" charset="0"/>
              </a:rPr>
              <a:t>Costi contenuti di </a:t>
            </a:r>
            <a:r>
              <a:rPr lang="it-IT" sz="2100" dirty="0" smtClean="0">
                <a:latin typeface="Ubuntu Condensed" panose="020B0506030602030204" pitchFamily="34" charset="0"/>
              </a:rPr>
              <a:t>manutenzione</a:t>
            </a:r>
            <a:endParaRPr lang="it-IT" sz="2100" dirty="0">
              <a:latin typeface="Ubuntu Condensed" panose="020B0506030602030204" pitchFamily="34" charset="0"/>
            </a:endParaRP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it-IT" sz="2100" dirty="0">
                <a:latin typeface="Ubuntu Condensed" panose="020B0506030602030204" pitchFamily="34" charset="0"/>
              </a:rPr>
              <a:t>Estensione di garanzia delle </a:t>
            </a:r>
            <a:r>
              <a:rPr lang="it-IT" sz="2100" dirty="0" smtClean="0">
                <a:latin typeface="Ubuntu Condensed" panose="020B0506030602030204" pitchFamily="34" charset="0"/>
              </a:rPr>
              <a:t>batterie</a:t>
            </a:r>
            <a:endParaRPr lang="it-IT" sz="2100" dirty="0">
              <a:latin typeface="Ubuntu Condensed" panose="020B0506030602030204" pitchFamily="34" charset="0"/>
            </a:endParaRPr>
          </a:p>
          <a:p>
            <a:pPr algn="just"/>
            <a:endParaRPr lang="it-IT" sz="1000" dirty="0" smtClean="0">
              <a:latin typeface="Ubuntu Condensed" panose="020B0506030602030204" pitchFamily="34" charset="0"/>
            </a:endParaRPr>
          </a:p>
          <a:p>
            <a:pPr lvl="3" algn="just"/>
            <a:r>
              <a:rPr lang="it-IT" sz="2100" dirty="0" smtClean="0">
                <a:solidFill>
                  <a:srgbClr val="FF3300"/>
                </a:solidFill>
                <a:latin typeface="Ubuntu Condensed" panose="020B0506030602030204" pitchFamily="34" charset="0"/>
              </a:rPr>
              <a:t>INFRASTRUTTURA 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it-IT" sz="2100" dirty="0" smtClean="0">
                <a:latin typeface="Ubuntu Condensed" panose="020B0506030602030204" pitchFamily="34" charset="0"/>
              </a:rPr>
              <a:t>Capillare e di media potenza 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it-IT" sz="2100" dirty="0" smtClean="0">
                <a:latin typeface="Ubuntu Condensed" panose="020B0506030602030204" pitchFamily="34" charset="0"/>
              </a:rPr>
              <a:t>Parzialmente dedicata per permettere sempre la possibilità di ricaricare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it-IT" sz="2100" dirty="0" smtClean="0">
                <a:latin typeface="Ubuntu Condensed" panose="020B0506030602030204" pitchFamily="34" charset="0"/>
              </a:rPr>
              <a:t>Facilmente accessibile (card a bordo dei veicoli).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100" dirty="0">
              <a:latin typeface="Ubuntu Condensed" panose="020B0506030602030204" pitchFamily="34" charset="0"/>
            </a:endParaRPr>
          </a:p>
          <a:p>
            <a:pPr algn="just"/>
            <a:endParaRPr lang="it-IT" sz="2100" dirty="0">
              <a:latin typeface="Ubuntu Condensed" panose="020B0506030602030204" pitchFamily="34" charset="0"/>
            </a:endParaRPr>
          </a:p>
        </p:txBody>
      </p:sp>
      <p:pic>
        <p:nvPicPr>
          <p:cNvPr id="6" name="Picture 3" descr="C:\Users\s.bellini\Downloads\ostaco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5264"/>
            <a:ext cx="1512168" cy="116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.bellini\Downloads\hand-cy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77" y="3180561"/>
            <a:ext cx="1315787" cy="111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.bellini\Downloads\colonni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231" l="9485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7" y="5032573"/>
            <a:ext cx="1416903" cy="119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Ubuntu Condensed" panose="020B0506030602030204" pitchFamily="34" charset="0"/>
              </a:rPr>
              <a:t>Temi chiave – </a:t>
            </a:r>
            <a:r>
              <a:rPr lang="it-IT" sz="3200" dirty="0" err="1">
                <a:solidFill>
                  <a:schemeClr val="bg1"/>
                </a:solidFill>
                <a:latin typeface="Ubuntu Condensed" panose="020B0506030602030204" pitchFamily="34" charset="0"/>
              </a:rPr>
              <a:t>Whorkshop</a:t>
            </a:r>
            <a:r>
              <a:rPr lang="it-IT" sz="3200" dirty="0">
                <a:solidFill>
                  <a:schemeClr val="bg1"/>
                </a:solidFill>
                <a:latin typeface="Ubuntu Condensed" panose="020B0506030602030204" pitchFamily="34" charset="0"/>
              </a:rPr>
              <a:t> </a:t>
            </a:r>
          </a:p>
        </p:txBody>
      </p:sp>
      <p:pic>
        <p:nvPicPr>
          <p:cNvPr id="4" name="Picture 3" descr="C:\Users\s.bellini\Desktop\Materiale logo da condividere\Tutte le tipologie di logo\thumbnail_eway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46276"/>
            <a:ext cx="1152128" cy="4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37A6C84-0403-402D-8FE0-D3EE37E05D30}"/>
              </a:ext>
            </a:extLst>
          </p:cNvPr>
          <p:cNvSpPr txBox="1"/>
          <p:nvPr/>
        </p:nvSpPr>
        <p:spPr>
          <a:xfrm>
            <a:off x="107504" y="1196752"/>
            <a:ext cx="83529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/>
            <a:r>
              <a:rPr lang="it-IT" sz="2100" dirty="0" smtClean="0">
                <a:solidFill>
                  <a:srgbClr val="002060"/>
                </a:solidFill>
                <a:latin typeface="Ubuntu Condensed" panose="020B0506030602030204" pitchFamily="34" charset="0"/>
              </a:rPr>
              <a:t>CONDIZIONI </a:t>
            </a:r>
            <a:r>
              <a:rPr lang="it-IT" sz="2100" dirty="0">
                <a:solidFill>
                  <a:srgbClr val="002060"/>
                </a:solidFill>
                <a:latin typeface="Ubuntu Condensed" panose="020B0506030602030204" pitchFamily="34" charset="0"/>
              </a:rPr>
              <a:t>ESSENZIALI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it-IT" sz="2100" dirty="0">
                <a:latin typeface="Ubuntu Condensed" panose="020B0506030602030204" pitchFamily="34" charset="0"/>
              </a:rPr>
              <a:t>Prospettive di revamping delle batterie </a:t>
            </a:r>
            <a:r>
              <a:rPr lang="it-IT" sz="2100" dirty="0" smtClean="0">
                <a:latin typeface="Ubuntu Condensed" panose="020B0506030602030204" pitchFamily="34" charset="0"/>
              </a:rPr>
              <a:t>agevolate</a:t>
            </a:r>
          </a:p>
          <a:p>
            <a:pPr lvl="3" algn="just"/>
            <a:endParaRPr lang="it-IT" sz="2100" dirty="0">
              <a:latin typeface="Ubuntu Condensed" panose="020B0506030602030204" pitchFamily="34" charset="0"/>
            </a:endParaRPr>
          </a:p>
          <a:p>
            <a:pPr lvl="3" algn="just"/>
            <a:r>
              <a:rPr lang="it-IT" sz="2100" dirty="0">
                <a:solidFill>
                  <a:srgbClr val="1188D1"/>
                </a:solidFill>
                <a:latin typeface="Ubuntu Condensed" panose="020B0506030602030204" pitchFamily="34" charset="0"/>
              </a:rPr>
              <a:t>SUSSIDI EXTRA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it-IT" sz="2100" dirty="0">
                <a:latin typeface="Ubuntu Condensed" panose="020B0506030602030204" pitchFamily="34" charset="0"/>
              </a:rPr>
              <a:t>Incentivi agli utenti che scelgono lo </a:t>
            </a:r>
            <a:r>
              <a:rPr lang="it-IT" sz="2100" dirty="0" err="1" smtClean="0">
                <a:latin typeface="Ubuntu Condensed" panose="020B0506030602030204" pitchFamily="34" charset="0"/>
              </a:rPr>
              <a:t>sharing</a:t>
            </a:r>
            <a:endParaRPr lang="it-IT" sz="2100" dirty="0">
              <a:latin typeface="Ubuntu Condensed" panose="020B0506030602030204" pitchFamily="34" charset="0"/>
            </a:endParaRP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it-IT" sz="2100" dirty="0">
                <a:latin typeface="Ubuntu Condensed" panose="020B0506030602030204" pitchFamily="34" charset="0"/>
              </a:rPr>
              <a:t>Sgravi fiscali per le aziende che si affacciano al </a:t>
            </a:r>
            <a:r>
              <a:rPr lang="it-IT" sz="2100" dirty="0" smtClean="0">
                <a:latin typeface="Ubuntu Condensed" panose="020B0506030602030204" pitchFamily="34" charset="0"/>
              </a:rPr>
              <a:t>mercato</a:t>
            </a:r>
            <a:endParaRPr lang="it-IT" sz="2100" dirty="0">
              <a:latin typeface="Ubuntu Condensed" panose="020B0506030602030204" pitchFamily="34" charset="0"/>
            </a:endParaRP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it-IT" sz="2100" dirty="0">
                <a:latin typeface="Ubuntu Condensed" panose="020B0506030602030204" pitchFamily="34" charset="0"/>
              </a:rPr>
              <a:t>Premialità in funzione dei parametri di risparmio della </a:t>
            </a:r>
            <a:r>
              <a:rPr lang="it-IT" sz="2100" dirty="0" smtClean="0">
                <a:latin typeface="Ubuntu Condensed" panose="020B0506030602030204" pitchFamily="34" charset="0"/>
              </a:rPr>
              <a:t>CO2 </a:t>
            </a:r>
            <a:endParaRPr lang="it-IT" sz="2100" dirty="0">
              <a:latin typeface="Ubuntu Condensed" panose="020B0506030602030204" pitchFamily="34" charset="0"/>
            </a:endParaRP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endParaRPr lang="it-IT" sz="2100" dirty="0">
              <a:latin typeface="Ubuntu Condensed" panose="020B0506030602030204" pitchFamily="34" charset="0"/>
            </a:endParaRPr>
          </a:p>
          <a:p>
            <a:pPr lvl="3" algn="just"/>
            <a:endParaRPr lang="it-IT" sz="2100" dirty="0">
              <a:latin typeface="Ubuntu Condensed" panose="020B0506030602030204" pitchFamily="34" charset="0"/>
            </a:endParaRPr>
          </a:p>
        </p:txBody>
      </p:sp>
      <p:pic>
        <p:nvPicPr>
          <p:cNvPr id="3074" name="Picture 2" descr="C:\Users\s.bellini\Downloads\porcelli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1" y="2406067"/>
            <a:ext cx="976716" cy="82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.bellini\Downloads\pila-b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6" b="92949" l="0" r="97290">
                        <a14:foregroundMark x1="80217" y1="57692" x2="80217" y2="57692"/>
                        <a14:foregroundMark x1="23306" y1="42628" x2="23306" y2="42628"/>
                        <a14:foregroundMark x1="16260" y1="56090" x2="16260" y2="56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7" y="1210889"/>
            <a:ext cx="1005240" cy="84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Ubuntu Condensed" panose="020B0506030602030204" pitchFamily="34" charset="0"/>
              </a:rPr>
              <a:t>Grazie per l’attenzione</a:t>
            </a:r>
            <a:endParaRPr lang="it-IT" sz="2800" dirty="0">
              <a:solidFill>
                <a:schemeClr val="bg1"/>
              </a:solidFill>
              <a:latin typeface="Ubuntu Condensed" panose="020B0506030602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628800"/>
            <a:ext cx="77768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Ubuntu Condensed" panose="020B0506030602030204" pitchFamily="34" charset="0"/>
              </a:rPr>
              <a:t>Contatti:</a:t>
            </a:r>
          </a:p>
          <a:p>
            <a:endParaRPr lang="it-IT" sz="2400" dirty="0">
              <a:latin typeface="Ubuntu Condensed" panose="020B0506030602030204" pitchFamily="34" charset="0"/>
            </a:endParaRPr>
          </a:p>
          <a:p>
            <a:r>
              <a:rPr lang="it-IT" sz="2800" dirty="0">
                <a:solidFill>
                  <a:srgbClr val="1188D1"/>
                </a:solidFill>
                <a:latin typeface="Ubuntu Condensed" panose="020B0506030602030204" pitchFamily="34" charset="0"/>
              </a:rPr>
              <a:t>Ing. Laura Maestrini</a:t>
            </a:r>
            <a:r>
              <a:rPr lang="it-IT" sz="2800" dirty="0">
                <a:latin typeface="Ubuntu Condensed" panose="020B0506030602030204" pitchFamily="34" charset="0"/>
              </a:rPr>
              <a:t>– Referente </a:t>
            </a:r>
            <a:r>
              <a:rPr lang="it-IT" sz="2800" dirty="0" smtClean="0">
                <a:latin typeface="Ubuntu Condensed" panose="020B0506030602030204" pitchFamily="34" charset="0"/>
              </a:rPr>
              <a:t>Servizi </a:t>
            </a:r>
            <a:r>
              <a:rPr lang="it-IT" sz="2800" dirty="0">
                <a:latin typeface="Ubuntu Condensed" panose="020B0506030602030204" pitchFamily="34" charset="0"/>
              </a:rPr>
              <a:t>Mobilità</a:t>
            </a:r>
          </a:p>
          <a:p>
            <a:endParaRPr lang="it-IT" sz="2400" dirty="0">
              <a:latin typeface="Ubuntu Condensed" panose="020B0506030602030204" pitchFamily="34" charset="0"/>
            </a:endParaRPr>
          </a:p>
          <a:p>
            <a:r>
              <a:rPr lang="it-IT" sz="2400" dirty="0">
                <a:latin typeface="Ubuntu Condensed" panose="020B0506030602030204" pitchFamily="34" charset="0"/>
              </a:rPr>
              <a:t>tel. 030 9995401</a:t>
            </a:r>
          </a:p>
          <a:p>
            <a:r>
              <a:rPr lang="it-IT" sz="2400" dirty="0">
                <a:latin typeface="Ubuntu Condensed" panose="020B0506030602030204" pitchFamily="34" charset="0"/>
              </a:rPr>
              <a:t>l</a:t>
            </a:r>
            <a:r>
              <a:rPr lang="it-IT" sz="2400" dirty="0" smtClean="0">
                <a:latin typeface="Ubuntu Condensed" panose="020B0506030602030204" pitchFamily="34" charset="0"/>
              </a:rPr>
              <a:t>aura.maestrini@gardauno.it</a:t>
            </a:r>
            <a:endParaRPr lang="it-IT" sz="2400" dirty="0">
              <a:latin typeface="Ubuntu Condensed" panose="020B0506030602030204" pitchFamily="34" charset="0"/>
            </a:endParaRPr>
          </a:p>
          <a:p>
            <a:pPr algn="ctr"/>
            <a:endParaRPr lang="it-IT" sz="2400" dirty="0">
              <a:latin typeface="Ubuntu Condensed" panose="020B0506030602030204" pitchFamily="34" charset="0"/>
            </a:endParaRPr>
          </a:p>
          <a:p>
            <a:pPr algn="ctr"/>
            <a:endParaRPr lang="it-IT" sz="2400" dirty="0">
              <a:solidFill>
                <a:srgbClr val="FF3300"/>
              </a:solidFill>
              <a:latin typeface="Ubuntu Condensed" panose="020B0506030602030204" pitchFamily="34" charset="0"/>
            </a:endParaRPr>
          </a:p>
          <a:p>
            <a:pPr algn="ctr"/>
            <a:r>
              <a:rPr lang="it-IT" sz="2800" dirty="0">
                <a:solidFill>
                  <a:srgbClr val="1188D1"/>
                </a:solidFill>
                <a:latin typeface="Ubuntu Condensed" panose="020B0506030602030204" pitchFamily="34" charset="0"/>
              </a:rPr>
              <a:t>www.gardauno.it</a:t>
            </a:r>
          </a:p>
        </p:txBody>
      </p:sp>
    </p:spTree>
    <p:extLst>
      <p:ext uri="{BB962C8B-B14F-4D97-AF65-F5344CB8AC3E}">
        <p14:creationId xmlns:p14="http://schemas.microsoft.com/office/powerpoint/2010/main" val="24668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315</Words>
  <Application>Microsoft Office PowerPoint</Application>
  <PresentationFormat>Presentazione su schermo (4:3)</PresentationFormat>
  <Paragraphs>65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Garda Uno SpA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bellini</dc:creator>
  <cp:lastModifiedBy>Stefania Bellini</cp:lastModifiedBy>
  <cp:revision>79</cp:revision>
  <dcterms:created xsi:type="dcterms:W3CDTF">2020-02-06T07:38:54Z</dcterms:created>
  <dcterms:modified xsi:type="dcterms:W3CDTF">2021-01-27T15:42:23Z</dcterms:modified>
</cp:coreProperties>
</file>